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140"/>
  </p:notesMasterIdLst>
  <p:sldIdLst>
    <p:sldId id="306" r:id="rId3"/>
    <p:sldId id="259" r:id="rId4"/>
    <p:sldId id="1134" r:id="rId5"/>
    <p:sldId id="1118" r:id="rId6"/>
    <p:sldId id="680" r:id="rId7"/>
    <p:sldId id="596" r:id="rId8"/>
    <p:sldId id="609" r:id="rId9"/>
    <p:sldId id="658" r:id="rId10"/>
    <p:sldId id="660" r:id="rId11"/>
    <p:sldId id="1123" r:id="rId12"/>
    <p:sldId id="1073" r:id="rId13"/>
    <p:sldId id="1074" r:id="rId14"/>
    <p:sldId id="1075" r:id="rId15"/>
    <p:sldId id="1076" r:id="rId16"/>
    <p:sldId id="1144" r:id="rId17"/>
    <p:sldId id="931" r:id="rId18"/>
    <p:sldId id="1077" r:id="rId19"/>
    <p:sldId id="860" r:id="rId20"/>
    <p:sldId id="861" r:id="rId21"/>
    <p:sldId id="862" r:id="rId22"/>
    <p:sldId id="934" r:id="rId23"/>
    <p:sldId id="1120" r:id="rId24"/>
    <p:sldId id="1131" r:id="rId25"/>
    <p:sldId id="1130" r:id="rId26"/>
    <p:sldId id="1140" r:id="rId27"/>
    <p:sldId id="1132" r:id="rId28"/>
    <p:sldId id="936" r:id="rId29"/>
    <p:sldId id="937" r:id="rId30"/>
    <p:sldId id="938" r:id="rId31"/>
    <p:sldId id="939" r:id="rId32"/>
    <p:sldId id="940" r:id="rId33"/>
    <p:sldId id="941" r:id="rId34"/>
    <p:sldId id="1133" r:id="rId35"/>
    <p:sldId id="1145" r:id="rId36"/>
    <p:sldId id="1081" r:id="rId37"/>
    <p:sldId id="1088" r:id="rId38"/>
    <p:sldId id="1089" r:id="rId39"/>
    <p:sldId id="1090" r:id="rId40"/>
    <p:sldId id="1092" r:id="rId41"/>
    <p:sldId id="1093" r:id="rId42"/>
    <p:sldId id="1094" r:id="rId43"/>
    <p:sldId id="1095" r:id="rId44"/>
    <p:sldId id="1096" r:id="rId45"/>
    <p:sldId id="1097" r:id="rId46"/>
    <p:sldId id="1129" r:id="rId47"/>
    <p:sldId id="1099" r:id="rId48"/>
    <p:sldId id="1101" r:id="rId49"/>
    <p:sldId id="1103" r:id="rId50"/>
    <p:sldId id="1102" r:id="rId51"/>
    <p:sldId id="1104" r:id="rId52"/>
    <p:sldId id="987" r:id="rId53"/>
    <p:sldId id="1141" r:id="rId54"/>
    <p:sldId id="1151" r:id="rId55"/>
    <p:sldId id="1150" r:id="rId56"/>
    <p:sldId id="1142" r:id="rId57"/>
    <p:sldId id="697" r:id="rId58"/>
    <p:sldId id="699" r:id="rId59"/>
    <p:sldId id="773" r:id="rId60"/>
    <p:sldId id="1146" r:id="rId61"/>
    <p:sldId id="721" r:id="rId62"/>
    <p:sldId id="780" r:id="rId63"/>
    <p:sldId id="776" r:id="rId64"/>
    <p:sldId id="778" r:id="rId65"/>
    <p:sldId id="770" r:id="rId66"/>
    <p:sldId id="771" r:id="rId67"/>
    <p:sldId id="772" r:id="rId68"/>
    <p:sldId id="746" r:id="rId69"/>
    <p:sldId id="723" r:id="rId70"/>
    <p:sldId id="724" r:id="rId71"/>
    <p:sldId id="725" r:id="rId72"/>
    <p:sldId id="747" r:id="rId73"/>
    <p:sldId id="768" r:id="rId74"/>
    <p:sldId id="744" r:id="rId75"/>
    <p:sldId id="745" r:id="rId76"/>
    <p:sldId id="1149" r:id="rId77"/>
    <p:sldId id="748" r:id="rId78"/>
    <p:sldId id="750" r:id="rId79"/>
    <p:sldId id="754" r:id="rId80"/>
    <p:sldId id="751" r:id="rId81"/>
    <p:sldId id="781" r:id="rId82"/>
    <p:sldId id="753" r:id="rId83"/>
    <p:sldId id="755" r:id="rId84"/>
    <p:sldId id="644" r:id="rId85"/>
    <p:sldId id="645" r:id="rId86"/>
    <p:sldId id="646" r:id="rId87"/>
    <p:sldId id="647" r:id="rId88"/>
    <p:sldId id="648" r:id="rId89"/>
    <p:sldId id="649" r:id="rId90"/>
    <p:sldId id="650" r:id="rId91"/>
    <p:sldId id="782" r:id="rId92"/>
    <p:sldId id="655" r:id="rId93"/>
    <p:sldId id="659" r:id="rId94"/>
    <p:sldId id="756" r:id="rId95"/>
    <p:sldId id="757" r:id="rId96"/>
    <p:sldId id="665" r:id="rId97"/>
    <p:sldId id="666" r:id="rId98"/>
    <p:sldId id="667" r:id="rId99"/>
    <p:sldId id="668" r:id="rId100"/>
    <p:sldId id="674" r:id="rId101"/>
    <p:sldId id="669" r:id="rId102"/>
    <p:sldId id="1147" r:id="rId103"/>
    <p:sldId id="1143" r:id="rId104"/>
    <p:sldId id="673" r:id="rId105"/>
    <p:sldId id="1136" r:id="rId106"/>
    <p:sldId id="675" r:id="rId107"/>
    <p:sldId id="677" r:id="rId108"/>
    <p:sldId id="678" r:id="rId109"/>
    <p:sldId id="679" r:id="rId110"/>
    <p:sldId id="681" r:id="rId111"/>
    <p:sldId id="1137" r:id="rId112"/>
    <p:sldId id="682" r:id="rId113"/>
    <p:sldId id="683" r:id="rId114"/>
    <p:sldId id="684" r:id="rId115"/>
    <p:sldId id="685" r:id="rId116"/>
    <p:sldId id="686" r:id="rId117"/>
    <p:sldId id="690" r:id="rId118"/>
    <p:sldId id="720" r:id="rId119"/>
    <p:sldId id="689" r:id="rId120"/>
    <p:sldId id="693" r:id="rId121"/>
    <p:sldId id="700" r:id="rId122"/>
    <p:sldId id="701" r:id="rId123"/>
    <p:sldId id="691" r:id="rId124"/>
    <p:sldId id="692" r:id="rId125"/>
    <p:sldId id="702" r:id="rId126"/>
    <p:sldId id="695" r:id="rId127"/>
    <p:sldId id="696" r:id="rId128"/>
    <p:sldId id="1138" r:id="rId129"/>
    <p:sldId id="716" r:id="rId130"/>
    <p:sldId id="717" r:id="rId131"/>
    <p:sldId id="698" r:id="rId132"/>
    <p:sldId id="1139" r:id="rId133"/>
    <p:sldId id="705" r:id="rId134"/>
    <p:sldId id="706" r:id="rId135"/>
    <p:sldId id="707" r:id="rId136"/>
    <p:sldId id="708" r:id="rId137"/>
    <p:sldId id="711" r:id="rId138"/>
    <p:sldId id="712" r:id="rId1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10000"/>
    <a:srgbClr val="F9D95A"/>
    <a:srgbClr val="73FEFF"/>
    <a:srgbClr val="E40E1A"/>
    <a:srgbClr val="E3DDC5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 autoAdjust="0"/>
    <p:restoredTop sz="94838"/>
  </p:normalViewPr>
  <p:slideViewPr>
    <p:cSldViewPr snapToGrid="0" snapToObjects="1" showGuides="1">
      <p:cViewPr varScale="1">
        <p:scale>
          <a:sx n="143" d="100"/>
          <a:sy n="143" d="100"/>
        </p:scale>
        <p:origin x="2280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tableStyles" Target="tableStyle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viewProps" Target="viewProp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6" Type="http://schemas.openxmlformats.org/officeDocument/2006/relationships/slide" Target="slides/slide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6/3/22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21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10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107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54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13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10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54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997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441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04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401EF-C297-1540-85BC-D3E6016D9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7E4E5-9791-5A49-AE2C-104120753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2B1B7-0F80-E64D-B604-CDF849453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D9B0-7F20-CE4D-A1E8-2E3FD81DD686}" type="datetimeFigureOut">
              <a:rPr lang="en-US" smtClean="0"/>
              <a:t>6/3/22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42886-5480-8F4F-81EA-298333969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20927-D8A3-3344-89D4-BA0FB0FB1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1868B-0FE7-1B4E-B1FA-BB6925711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87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769333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tiff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microsoft.com/office/2007/relationships/hdphoto" Target="../media/hdphoto1.wdp"/><Relationship Id="rId4" Type="http://schemas.openxmlformats.org/officeDocument/2006/relationships/image" Target="../media/image9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microsoft.com/office/2007/relationships/hdphoto" Target="../media/hdphoto2.wdp"/><Relationship Id="rId4" Type="http://schemas.openxmlformats.org/officeDocument/2006/relationships/image" Target="../media/image9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06.png"/><Relationship Id="rId7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06.png"/><Relationship Id="rId7" Type="http://schemas.openxmlformats.org/officeDocument/2006/relationships/image" Target="NULL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tiff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tiff"/><Relationship Id="rId4" Type="http://schemas.openxmlformats.org/officeDocument/2006/relationships/image" Target="NUL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9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0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06.png"/><Relationship Id="rId7" Type="http://schemas.openxmlformats.org/officeDocument/2006/relationships/image" Target="NULL"/><Relationship Id="rId12" Type="http://schemas.microsoft.com/office/2007/relationships/hdphoto" Target="../media/hdphoto3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../media/image97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s.usfca.edu/~galles/visualization/BTree.html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png"/><Relationship Id="rId5" Type="http://schemas.openxmlformats.org/officeDocument/2006/relationships/image" Target="../media/image38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ag.ipfs.io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tif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61.png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61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arvinpdroid.medium.com/sort-like-a-boss-80ee71fc88e5" TargetMode="Externa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gi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arvinpdroid.medium.com/sort-like-a-boss-80ee71fc88e5" TargetMode="Externa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tiff"/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tiff"/><Relationship Id="rId2" Type="http://schemas.openxmlformats.org/officeDocument/2006/relationships/image" Target="../media/image82.tiff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computationaltales.blogspot.com/2011/04/why-tailors-use-insertion-sort.html" TargetMode="External"/><Relationship Id="rId4" Type="http://schemas.openxmlformats.org/officeDocument/2006/relationships/image" Target="../media/image8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B201EC-50D5-C74A-A62E-936CE767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774950"/>
            <a:ext cx="4394200" cy="130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C14843-62F5-F548-A2A4-AD4881F8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80" y="558152"/>
            <a:ext cx="4394200" cy="1308100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4F84CDB-8FF0-5B4F-B63B-9276E69A6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8" y="558152"/>
            <a:ext cx="7510509" cy="525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18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E7F455F0-A877-ED43-A41F-3C98D9568088}"/>
              </a:ext>
            </a:extLst>
          </p:cNvPr>
          <p:cNvSpPr txBox="1"/>
          <p:nvPr/>
        </p:nvSpPr>
        <p:spPr>
          <a:xfrm>
            <a:off x="436813" y="1259531"/>
            <a:ext cx="2436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273C77"/>
                </a:solidFill>
              </a:rPr>
              <a:t>Recursion in Tree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799289-F2CF-B141-821B-052CAABDE6C2}"/>
              </a:ext>
            </a:extLst>
          </p:cNvPr>
          <p:cNvSpPr/>
          <p:nvPr/>
        </p:nvSpPr>
        <p:spPr>
          <a:xfrm>
            <a:off x="4891981" y="1836857"/>
            <a:ext cx="443753" cy="43703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AFC505E-3AC4-DE4A-AD33-56012589F47D}"/>
              </a:ext>
            </a:extLst>
          </p:cNvPr>
          <p:cNvCxnSpPr>
            <a:cxnSpLocks/>
            <a:stCxn id="5" idx="1"/>
            <a:endCxn id="10" idx="0"/>
          </p:cNvCxnSpPr>
          <p:nvPr/>
        </p:nvCxnSpPr>
        <p:spPr>
          <a:xfrm flipH="1">
            <a:off x="3400141" y="2055373"/>
            <a:ext cx="1491840" cy="1044116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C5581E7-D1E8-2F49-8E68-FF234AD8E0BA}"/>
              </a:ext>
            </a:extLst>
          </p:cNvPr>
          <p:cNvCxnSpPr>
            <a:cxnSpLocks/>
            <a:stCxn id="5" idx="3"/>
            <a:endCxn id="20" idx="0"/>
          </p:cNvCxnSpPr>
          <p:nvPr/>
        </p:nvCxnSpPr>
        <p:spPr>
          <a:xfrm>
            <a:off x="5335734" y="2055372"/>
            <a:ext cx="1378136" cy="960499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D9388C8-03E2-A14F-8B4D-7954B0E39785}"/>
              </a:ext>
            </a:extLst>
          </p:cNvPr>
          <p:cNvGrpSpPr/>
          <p:nvPr/>
        </p:nvGrpSpPr>
        <p:grpSpPr>
          <a:xfrm>
            <a:off x="2512636" y="3099488"/>
            <a:ext cx="2271014" cy="2061390"/>
            <a:chOff x="1201892" y="3120319"/>
            <a:chExt cx="3028018" cy="274852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D09519-8CDD-9742-B2CE-3F25EE54DA4C}"/>
                </a:ext>
              </a:extLst>
            </p:cNvPr>
            <p:cNvSpPr/>
            <p:nvPr/>
          </p:nvSpPr>
          <p:spPr>
            <a:xfrm>
              <a:off x="2089397" y="312031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A46894C-8801-4446-AA99-9EDF3727EA59}"/>
                </a:ext>
              </a:extLst>
            </p:cNvPr>
            <p:cNvSpPr/>
            <p:nvPr/>
          </p:nvSpPr>
          <p:spPr>
            <a:xfrm>
              <a:off x="1201892" y="40931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18121D2-BE34-9C4B-81D1-10B27311B4D3}"/>
                </a:ext>
              </a:extLst>
            </p:cNvPr>
            <p:cNvSpPr/>
            <p:nvPr/>
          </p:nvSpPr>
          <p:spPr>
            <a:xfrm>
              <a:off x="2885624" y="40931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A52230-685D-0F45-B269-33678573D880}"/>
                </a:ext>
              </a:extLst>
            </p:cNvPr>
            <p:cNvSpPr/>
            <p:nvPr/>
          </p:nvSpPr>
          <p:spPr>
            <a:xfrm>
              <a:off x="2133010" y="52541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03D1FFD-FBC2-9342-983D-9E9A1115CC86}"/>
                </a:ext>
              </a:extLst>
            </p:cNvPr>
            <p:cNvSpPr/>
            <p:nvPr/>
          </p:nvSpPr>
          <p:spPr>
            <a:xfrm>
              <a:off x="3638240" y="528613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91D0277-F435-B34B-9C70-9BEEA18718A1}"/>
                </a:ext>
              </a:extLst>
            </p:cNvPr>
            <p:cNvCxnSpPr>
              <a:cxnSpLocks/>
              <a:stCxn id="10" idx="1"/>
              <a:endCxn id="11" idx="0"/>
            </p:cNvCxnSpPr>
            <p:nvPr/>
          </p:nvCxnSpPr>
          <p:spPr>
            <a:xfrm flipH="1">
              <a:off x="1497727" y="3411672"/>
              <a:ext cx="591670" cy="68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EBEF54E-E690-F043-841C-4DA5DACD33B0}"/>
                </a:ext>
              </a:extLst>
            </p:cNvPr>
            <p:cNvCxnSpPr>
              <a:cxnSpLocks/>
              <a:stCxn id="10" idx="3"/>
              <a:endCxn id="12" idx="0"/>
            </p:cNvCxnSpPr>
            <p:nvPr/>
          </p:nvCxnSpPr>
          <p:spPr>
            <a:xfrm>
              <a:off x="2681067" y="3411672"/>
              <a:ext cx="500392" cy="68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E7E2137-2309-8849-99B5-3BC90E5C96BA}"/>
                </a:ext>
              </a:extLst>
            </p:cNvPr>
            <p:cNvCxnSpPr>
              <a:cxnSpLocks/>
              <a:stCxn id="12" idx="3"/>
              <a:endCxn id="14" idx="0"/>
            </p:cNvCxnSpPr>
            <p:nvPr/>
          </p:nvCxnSpPr>
          <p:spPr>
            <a:xfrm>
              <a:off x="3477294" y="4384489"/>
              <a:ext cx="456781" cy="90164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19B71B6-799F-DE4B-A757-AC2F1C036141}"/>
                </a:ext>
              </a:extLst>
            </p:cNvPr>
            <p:cNvCxnSpPr>
              <a:cxnSpLocks/>
              <a:stCxn id="12" idx="1"/>
              <a:endCxn id="13" idx="0"/>
            </p:cNvCxnSpPr>
            <p:nvPr/>
          </p:nvCxnSpPr>
          <p:spPr>
            <a:xfrm flipH="1">
              <a:off x="2428845" y="4384489"/>
              <a:ext cx="456779" cy="86963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D191945-0409-E340-99AB-783CCAD3B08C}"/>
              </a:ext>
            </a:extLst>
          </p:cNvPr>
          <p:cNvGrpSpPr/>
          <p:nvPr/>
        </p:nvGrpSpPr>
        <p:grpSpPr>
          <a:xfrm>
            <a:off x="5861246" y="3015871"/>
            <a:ext cx="1706552" cy="1031745"/>
            <a:chOff x="5666706" y="3008829"/>
            <a:chExt cx="2275402" cy="137566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9E30F76-C335-F64E-84DF-24B0C1BC0D2E}"/>
                </a:ext>
              </a:extLst>
            </p:cNvPr>
            <p:cNvSpPr/>
            <p:nvPr/>
          </p:nvSpPr>
          <p:spPr>
            <a:xfrm>
              <a:off x="6507702" y="3008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9F6B216-6E4B-014C-9E9A-8AC069221D50}"/>
                </a:ext>
              </a:extLst>
            </p:cNvPr>
            <p:cNvSpPr/>
            <p:nvPr/>
          </p:nvSpPr>
          <p:spPr>
            <a:xfrm>
              <a:off x="7350438" y="37013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14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B655277-89B1-7141-9D8A-32F1F69C28FA}"/>
                </a:ext>
              </a:extLst>
            </p:cNvPr>
            <p:cNvCxnSpPr>
              <a:cxnSpLocks/>
              <a:stCxn id="20" idx="3"/>
              <a:endCxn id="21" idx="0"/>
            </p:cNvCxnSpPr>
            <p:nvPr/>
          </p:nvCxnSpPr>
          <p:spPr>
            <a:xfrm>
              <a:off x="7099372" y="3300182"/>
              <a:ext cx="546901" cy="4011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A4C6BE8-087B-E848-AEE8-C4761C0EC53A}"/>
                </a:ext>
              </a:extLst>
            </p:cNvPr>
            <p:cNvSpPr/>
            <p:nvPr/>
          </p:nvSpPr>
          <p:spPr>
            <a:xfrm>
              <a:off x="5666706" y="380178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9FFB991-C935-7A46-8D82-35A66086F50A}"/>
                </a:ext>
              </a:extLst>
            </p:cNvPr>
            <p:cNvCxnSpPr>
              <a:cxnSpLocks/>
              <a:stCxn id="20" idx="1"/>
              <a:endCxn id="23" idx="0"/>
            </p:cNvCxnSpPr>
            <p:nvPr/>
          </p:nvCxnSpPr>
          <p:spPr>
            <a:xfrm flipH="1">
              <a:off x="5962541" y="3300182"/>
              <a:ext cx="545161" cy="5016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riangle 24">
            <a:extLst>
              <a:ext uri="{FF2B5EF4-FFF2-40B4-BE49-F238E27FC236}">
                <a16:creationId xmlns:a16="http://schemas.microsoft.com/office/drawing/2014/main" id="{5969A5CA-92AB-8043-98AD-906CE392C8D4}"/>
              </a:ext>
            </a:extLst>
          </p:cNvPr>
          <p:cNvSpPr/>
          <p:nvPr/>
        </p:nvSpPr>
        <p:spPr>
          <a:xfrm>
            <a:off x="1673452" y="3099489"/>
            <a:ext cx="3662282" cy="2391566"/>
          </a:xfrm>
          <a:prstGeom prst="triangle">
            <a:avLst>
              <a:gd name="adj" fmla="val 47200"/>
            </a:avLst>
          </a:prstGeom>
          <a:solidFill>
            <a:srgbClr val="FFC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F931C7B6-1500-F140-8E92-4E006F128DC0}"/>
              </a:ext>
            </a:extLst>
          </p:cNvPr>
          <p:cNvSpPr/>
          <p:nvPr/>
        </p:nvSpPr>
        <p:spPr>
          <a:xfrm>
            <a:off x="5381417" y="3015871"/>
            <a:ext cx="2690421" cy="1095123"/>
          </a:xfrm>
          <a:prstGeom prst="triangle">
            <a:avLst>
              <a:gd name="adj" fmla="val 49304"/>
            </a:avLst>
          </a:prstGeom>
          <a:solidFill>
            <a:srgbClr val="00B05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8CC8A4B-B6A8-A847-B68B-7B8DE3DA2DD6}"/>
              </a:ext>
            </a:extLst>
          </p:cNvPr>
          <p:cNvSpPr/>
          <p:nvPr/>
        </p:nvSpPr>
        <p:spPr>
          <a:xfrm>
            <a:off x="4891981" y="1797647"/>
            <a:ext cx="443753" cy="437030"/>
          </a:xfrm>
          <a:prstGeom prst="ellipse">
            <a:avLst/>
          </a:prstGeom>
          <a:solidFill>
            <a:srgbClr val="FF0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16816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5" grpId="0" animBg="1"/>
      <p:bldP spid="26" grpId="0" animBg="1"/>
      <p:bldP spid="27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276DF6-6BF9-7D44-B5DD-B52A8D2CDC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Array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LinkedList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C89BEA-0F40-7440-BC9A-F5E7F2621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B638F-3059-9348-A38D-2D6B64078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214" y="371511"/>
            <a:ext cx="3232301" cy="21932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E182BD-FDA8-8C42-9564-2A7F88A1229A}"/>
                  </a:ext>
                </a:extLst>
              </p:cNvPr>
              <p:cNvSpPr txBox="1"/>
              <p:nvPr/>
            </p:nvSpPr>
            <p:spPr>
              <a:xfrm>
                <a:off x="1237130" y="2587533"/>
                <a:ext cx="31036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</a:rPr>
                  <a:t>Comparison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E182BD-FDA8-8C42-9564-2A7F88A12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130" y="2587533"/>
                <a:ext cx="3103607" cy="461665"/>
              </a:xfrm>
              <a:prstGeom prst="rect">
                <a:avLst/>
              </a:prstGeom>
              <a:blipFill>
                <a:blip r:embed="rId3"/>
                <a:stretch>
                  <a:fillRect l="-2846" t="-11111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BCA3B1-45EF-6443-B820-BF96B0426EEE}"/>
                  </a:ext>
                </a:extLst>
              </p:cNvPr>
              <p:cNvSpPr txBox="1"/>
              <p:nvPr/>
            </p:nvSpPr>
            <p:spPr>
              <a:xfrm>
                <a:off x="1235592" y="3282808"/>
                <a:ext cx="31051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Data shuffle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BCA3B1-45EF-6443-B820-BF96B0426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592" y="3282808"/>
                <a:ext cx="3105145" cy="461665"/>
              </a:xfrm>
              <a:prstGeom prst="rect">
                <a:avLst/>
              </a:prstGeom>
              <a:blipFill>
                <a:blip r:embed="rId4"/>
                <a:stretch>
                  <a:fillRect l="-2846"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D03BF1-7E68-6640-8A22-F6D79E2EB581}"/>
                  </a:ext>
                </a:extLst>
              </p:cNvPr>
              <p:cNvSpPr txBox="1"/>
              <p:nvPr/>
            </p:nvSpPr>
            <p:spPr>
              <a:xfrm>
                <a:off x="1237130" y="4811322"/>
                <a:ext cx="31036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</a:rPr>
                  <a:t>Comparison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D03BF1-7E68-6640-8A22-F6D79E2EB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130" y="4811322"/>
                <a:ext cx="3103607" cy="461665"/>
              </a:xfrm>
              <a:prstGeom prst="rect">
                <a:avLst/>
              </a:prstGeom>
              <a:blipFill>
                <a:blip r:embed="rId3"/>
                <a:stretch>
                  <a:fillRect l="-2846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205611-BB5F-B94C-9AFF-3A839D51CFD2}"/>
                  </a:ext>
                </a:extLst>
              </p:cNvPr>
              <p:cNvSpPr txBox="1"/>
              <p:nvPr/>
            </p:nvSpPr>
            <p:spPr>
              <a:xfrm>
                <a:off x="1235592" y="5506597"/>
                <a:ext cx="29508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Data shuffle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205611-BB5F-B94C-9AFF-3A839D51C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592" y="5506597"/>
                <a:ext cx="2950872" cy="461665"/>
              </a:xfrm>
              <a:prstGeom prst="rect">
                <a:avLst/>
              </a:prstGeom>
              <a:blipFill>
                <a:blip r:embed="rId5"/>
                <a:stretch>
                  <a:fillRect l="-2991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1E21444D-0C46-A24B-8311-16E51CE67B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9526" y="4664782"/>
            <a:ext cx="14986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6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1798AD-EB46-D27B-62D0-D8196214C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25" y="351602"/>
            <a:ext cx="4920169" cy="2997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5150FC-3BF1-B76B-31C5-65A14CD42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457" y="3509054"/>
            <a:ext cx="4568437" cy="2586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4343D1-6B98-BF74-4368-816CA0BDAB91}"/>
              </a:ext>
            </a:extLst>
          </p:cNvPr>
          <p:cNvSpPr txBox="1"/>
          <p:nvPr/>
        </p:nvSpPr>
        <p:spPr>
          <a:xfrm>
            <a:off x="5592192" y="1665608"/>
            <a:ext cx="2085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Ordered by key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0DB3FA-2D1E-D137-A77F-5B3F2FF7989B}"/>
              </a:ext>
            </a:extLst>
          </p:cNvPr>
          <p:cNvSpPr txBox="1"/>
          <p:nvPr/>
        </p:nvSpPr>
        <p:spPr>
          <a:xfrm>
            <a:off x="2259105" y="4617861"/>
            <a:ext cx="1302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order</a:t>
            </a:r>
          </a:p>
        </p:txBody>
      </p:sp>
    </p:spTree>
    <p:extLst>
      <p:ext uri="{BB962C8B-B14F-4D97-AF65-F5344CB8AC3E}">
        <p14:creationId xmlns:p14="http://schemas.microsoft.com/office/powerpoint/2010/main" val="407683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3CDB09-ADF9-D5B5-090C-26373903E1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Friday</a:t>
            </a:r>
          </a:p>
        </p:txBody>
      </p:sp>
    </p:spTree>
    <p:extLst>
      <p:ext uri="{BB962C8B-B14F-4D97-AF65-F5344CB8AC3E}">
        <p14:creationId xmlns:p14="http://schemas.microsoft.com/office/powerpoint/2010/main" val="160827738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F71384-0F6A-FD43-BB98-D116499B6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8D848B2-1F97-7545-9C93-0646D2F4C16C}"/>
              </a:ext>
            </a:extLst>
          </p:cNvPr>
          <p:cNvSpPr txBox="1">
            <a:spLocks/>
          </p:cNvSpPr>
          <p:nvPr/>
        </p:nvSpPr>
        <p:spPr>
          <a:xfrm>
            <a:off x="877944" y="5095221"/>
            <a:ext cx="8364668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600" i="1" dirty="0">
                <a:solidFill>
                  <a:srgbClr val="0070C0"/>
                </a:solidFill>
              </a:rPr>
              <a:t>“What am I supposed to test?”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4A43CC-6613-E543-9119-E384CC92E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760" y="2135588"/>
            <a:ext cx="6849035" cy="2187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890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F71384-0F6A-FD43-BB98-D116499B6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900467-1766-306B-0CBB-A88B8F706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397" y="1990912"/>
            <a:ext cx="6965205" cy="3244476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879C5D1-3127-0746-9C33-106B74379BEA}"/>
              </a:ext>
            </a:extLst>
          </p:cNvPr>
          <p:cNvSpPr/>
          <p:nvPr/>
        </p:nvSpPr>
        <p:spPr>
          <a:xfrm>
            <a:off x="1568826" y="2734609"/>
            <a:ext cx="6212540" cy="1819462"/>
          </a:xfrm>
          <a:prstGeom prst="roundRect">
            <a:avLst/>
          </a:prstGeom>
          <a:solidFill>
            <a:srgbClr val="2C2D3A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5650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B379EFDC-0174-4248-9208-3F6F48DD12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88913" y="2813535"/>
            <a:ext cx="8364668" cy="683746"/>
          </a:xfrm>
        </p:spPr>
        <p:txBody>
          <a:bodyPr/>
          <a:lstStyle/>
          <a:p>
            <a:pPr marL="0" indent="0">
              <a:buNone/>
            </a:pPr>
            <a:r>
              <a:rPr lang="en-US" sz="3600" i="1" dirty="0">
                <a:solidFill>
                  <a:srgbClr val="0070C0"/>
                </a:solidFill>
              </a:rPr>
              <a:t>How do I know my code is correct?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095B7409-D44D-2544-ADB3-52BD6A4C867B}"/>
              </a:ext>
            </a:extLst>
          </p:cNvPr>
          <p:cNvSpPr txBox="1">
            <a:spLocks/>
          </p:cNvSpPr>
          <p:nvPr/>
        </p:nvSpPr>
        <p:spPr>
          <a:xfrm>
            <a:off x="1859581" y="4350581"/>
            <a:ext cx="5433208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600" i="1" dirty="0">
                <a:solidFill>
                  <a:srgbClr val="4D72BF"/>
                </a:solidFill>
                <a:highlight>
                  <a:srgbClr val="FFFF00"/>
                </a:highlight>
              </a:rPr>
              <a:t>Code</a:t>
            </a:r>
            <a:r>
              <a:rPr lang="en-US" sz="3600" i="1" dirty="0">
                <a:solidFill>
                  <a:srgbClr val="4D72BF"/>
                </a:solidFill>
              </a:rPr>
              <a:t> is correct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DF3D158E-D3D1-2F4B-99BD-4F2ECEAB629D}"/>
              </a:ext>
            </a:extLst>
          </p:cNvPr>
          <p:cNvSpPr txBox="1">
            <a:spLocks/>
          </p:cNvSpPr>
          <p:nvPr/>
        </p:nvSpPr>
        <p:spPr>
          <a:xfrm>
            <a:off x="5673045" y="4947307"/>
            <a:ext cx="3182470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600" i="1" dirty="0">
                <a:solidFill>
                  <a:srgbClr val="4CAD5B"/>
                </a:solidFill>
              </a:rPr>
              <a:t>Test will pass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E9593CD5-40B6-E645-BEE5-030549A2DFF2}"/>
              </a:ext>
            </a:extLst>
          </p:cNvPr>
          <p:cNvSpPr txBox="1">
            <a:spLocks/>
          </p:cNvSpPr>
          <p:nvPr/>
        </p:nvSpPr>
        <p:spPr>
          <a:xfrm>
            <a:off x="1859581" y="5544033"/>
            <a:ext cx="5433208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600" i="1" dirty="0">
                <a:solidFill>
                  <a:srgbClr val="4D72BF"/>
                </a:solidFill>
                <a:highlight>
                  <a:srgbClr val="FFFF00"/>
                </a:highlight>
              </a:rPr>
              <a:t>Test</a:t>
            </a:r>
            <a:r>
              <a:rPr lang="en-US" sz="3600" i="1" dirty="0">
                <a:solidFill>
                  <a:srgbClr val="4D72BF"/>
                </a:solidFill>
              </a:rPr>
              <a:t> is correct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2161C3BA-D662-7841-9080-2B9ED71E6FE2}"/>
              </a:ext>
            </a:extLst>
          </p:cNvPr>
          <p:cNvSpPr/>
          <p:nvPr/>
        </p:nvSpPr>
        <p:spPr>
          <a:xfrm>
            <a:off x="5181600" y="4692454"/>
            <a:ext cx="340659" cy="1188393"/>
          </a:xfrm>
          <a:prstGeom prst="rightBrace">
            <a:avLst/>
          </a:prstGeom>
          <a:ln>
            <a:solidFill>
              <a:srgbClr val="4D72B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17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F0761D2-0DD7-564B-BC62-B9FEB6D1CB5B}"/>
              </a:ext>
            </a:extLst>
          </p:cNvPr>
          <p:cNvSpPr txBox="1">
            <a:spLocks/>
          </p:cNvSpPr>
          <p:nvPr/>
        </p:nvSpPr>
        <p:spPr>
          <a:xfrm>
            <a:off x="259976" y="4686114"/>
            <a:ext cx="8595539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i="1" dirty="0">
                <a:solidFill>
                  <a:srgbClr val="0070C0"/>
                </a:solidFill>
              </a:rPr>
              <a:t>“If code and test are correct, test will pass”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095B7409-D44D-2544-ADB3-52BD6A4C867B}"/>
              </a:ext>
            </a:extLst>
          </p:cNvPr>
          <p:cNvSpPr txBox="1">
            <a:spLocks/>
          </p:cNvSpPr>
          <p:nvPr/>
        </p:nvSpPr>
        <p:spPr>
          <a:xfrm>
            <a:off x="1599604" y="2018977"/>
            <a:ext cx="5433208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2800" i="1" dirty="0">
                <a:solidFill>
                  <a:srgbClr val="4D72BF"/>
                </a:solidFill>
                <a:highlight>
                  <a:srgbClr val="FFFF00"/>
                </a:highlight>
              </a:rPr>
              <a:t>Code</a:t>
            </a:r>
            <a:r>
              <a:rPr lang="en-US" sz="2800" i="1" dirty="0">
                <a:solidFill>
                  <a:srgbClr val="4D72BF"/>
                </a:solidFill>
              </a:rPr>
              <a:t> is correct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DF3D158E-D3D1-2F4B-99BD-4F2ECEAB629D}"/>
              </a:ext>
            </a:extLst>
          </p:cNvPr>
          <p:cNvSpPr txBox="1">
            <a:spLocks/>
          </p:cNvSpPr>
          <p:nvPr/>
        </p:nvSpPr>
        <p:spPr>
          <a:xfrm>
            <a:off x="5413067" y="2615703"/>
            <a:ext cx="3442447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2800" i="1" dirty="0">
                <a:solidFill>
                  <a:srgbClr val="4CAD5B"/>
                </a:solidFill>
              </a:rPr>
              <a:t>Test will pass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E9593CD5-40B6-E645-BEE5-030549A2DFF2}"/>
              </a:ext>
            </a:extLst>
          </p:cNvPr>
          <p:cNvSpPr txBox="1">
            <a:spLocks/>
          </p:cNvSpPr>
          <p:nvPr/>
        </p:nvSpPr>
        <p:spPr>
          <a:xfrm>
            <a:off x="1599604" y="3212429"/>
            <a:ext cx="5433208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2800" i="1" dirty="0">
                <a:solidFill>
                  <a:srgbClr val="4D72BF"/>
                </a:solidFill>
                <a:highlight>
                  <a:srgbClr val="FFFF00"/>
                </a:highlight>
              </a:rPr>
              <a:t>Test</a:t>
            </a:r>
            <a:r>
              <a:rPr lang="en-US" sz="2800" i="1" dirty="0">
                <a:solidFill>
                  <a:srgbClr val="4D72BF"/>
                </a:solidFill>
              </a:rPr>
              <a:t> is correct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2161C3BA-D662-7841-9080-2B9ED71E6FE2}"/>
              </a:ext>
            </a:extLst>
          </p:cNvPr>
          <p:cNvSpPr/>
          <p:nvPr/>
        </p:nvSpPr>
        <p:spPr>
          <a:xfrm>
            <a:off x="4921623" y="2360850"/>
            <a:ext cx="340659" cy="1188393"/>
          </a:xfrm>
          <a:prstGeom prst="rightBrace">
            <a:avLst/>
          </a:prstGeom>
          <a:ln>
            <a:solidFill>
              <a:srgbClr val="4D72B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95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6617A3-1AFC-FC4B-940E-768F607E8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56" y="2222126"/>
            <a:ext cx="3708400" cy="3543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6B8DF4-4D9B-DA4C-8CD2-0EC91DFC5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635" y="3460376"/>
            <a:ext cx="4051300" cy="533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944A69-A65A-554E-900C-D1BFE5434A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70" b="89872" l="10000" r="90000">
                        <a14:foregroundMark x1="43571" y1="8964" x2="43571" y2="8964"/>
                        <a14:foregroundMark x1="74405" y1="6170" x2="74405" y2="6170"/>
                        <a14:foregroundMark x1="49762" y1="55763" x2="49762" y2="55763"/>
                        <a14:foregroundMark x1="53810" y1="54598" x2="53810" y2="54598"/>
                        <a14:backgroundMark x1="49762" y1="54948" x2="49762" y2="549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0713" y="4478820"/>
            <a:ext cx="2258886" cy="23072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3CD162-36F5-5149-82A2-D10A59C9D8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8105" y="2222126"/>
            <a:ext cx="1083286" cy="99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3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8D794D-3030-BA46-BC76-EF44373EB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18" y="2171327"/>
            <a:ext cx="5664200" cy="213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41BDFF-81EA-614F-B3EC-BF143F4CB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18" y="4597025"/>
            <a:ext cx="3924300" cy="622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90BEFB-31C1-5845-828E-EC580EF5F9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763" b="92271" l="4527" r="92181">
                        <a14:foregroundMark x1="4527" y1="55556" x2="4527" y2="55556"/>
                        <a14:foregroundMark x1="25926" y1="92271" x2="25926" y2="92271"/>
                        <a14:foregroundMark x1="86831" y1="7246" x2="86831" y2="7246"/>
                        <a14:foregroundMark x1="92181" y1="7246" x2="92181" y2="72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82235" y="941023"/>
            <a:ext cx="2279800" cy="19406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209D68-BD91-8F4E-865B-6A8884D62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0592" y="4497613"/>
            <a:ext cx="1083286" cy="99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32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0AF1A4-4E9F-144B-991A-730C7BFBE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18" y="1795038"/>
            <a:ext cx="5969000" cy="2146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83E187-4B26-B744-9F3C-33D42BAA4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18" y="4372867"/>
            <a:ext cx="5251824" cy="1616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E764F-07E7-E340-8A51-49C3ACAFD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634" y="5877242"/>
            <a:ext cx="1238997" cy="82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6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51C017-C962-C749-A9E1-DE3558D9D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941" y="2253638"/>
            <a:ext cx="5673578" cy="29813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C700F5A-9A6D-9C4E-890F-FDD193CCD4B6}"/>
              </a:ext>
            </a:extLst>
          </p:cNvPr>
          <p:cNvSpPr txBox="1"/>
          <p:nvPr/>
        </p:nvSpPr>
        <p:spPr>
          <a:xfrm>
            <a:off x="436813" y="1259531"/>
            <a:ext cx="2436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273C77"/>
                </a:solidFill>
              </a:rPr>
              <a:t>Recursion in Tree </a:t>
            </a:r>
          </a:p>
        </p:txBody>
      </p:sp>
    </p:spTree>
    <p:extLst>
      <p:ext uri="{BB962C8B-B14F-4D97-AF65-F5344CB8AC3E}">
        <p14:creationId xmlns:p14="http://schemas.microsoft.com/office/powerpoint/2010/main" val="203944042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B95ED4-6975-9646-91A8-E215F7575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C78C82-78C6-124C-97D2-3A0252B332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14"/>
          <a:stretch/>
        </p:blipFill>
        <p:spPr>
          <a:xfrm>
            <a:off x="1382824" y="1927411"/>
            <a:ext cx="6378351" cy="3801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162217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F0761D2-0DD7-564B-BC62-B9FEB6D1CB5B}"/>
              </a:ext>
            </a:extLst>
          </p:cNvPr>
          <p:cNvSpPr txBox="1">
            <a:spLocks/>
          </p:cNvSpPr>
          <p:nvPr/>
        </p:nvSpPr>
        <p:spPr>
          <a:xfrm>
            <a:off x="259976" y="2542335"/>
            <a:ext cx="8595539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2800" i="1" dirty="0">
                <a:solidFill>
                  <a:srgbClr val="0070C0"/>
                </a:solidFill>
              </a:rPr>
              <a:t>“If </a:t>
            </a:r>
            <a:r>
              <a:rPr lang="en-US" sz="2800" i="1" dirty="0">
                <a:solidFill>
                  <a:srgbClr val="0070C0"/>
                </a:solidFill>
                <a:highlight>
                  <a:srgbClr val="FFFF00"/>
                </a:highlight>
              </a:rPr>
              <a:t>code and test are correct</a:t>
            </a:r>
            <a:r>
              <a:rPr lang="en-US" sz="2800" i="1" dirty="0">
                <a:solidFill>
                  <a:srgbClr val="0070C0"/>
                </a:solidFill>
              </a:rPr>
              <a:t>, </a:t>
            </a:r>
            <a:r>
              <a:rPr lang="en-US" sz="2800" i="1" dirty="0">
                <a:solidFill>
                  <a:srgbClr val="0070C0"/>
                </a:solidFill>
                <a:highlight>
                  <a:srgbClr val="00FFFF"/>
                </a:highlight>
              </a:rPr>
              <a:t>tests will pass</a:t>
            </a:r>
            <a:r>
              <a:rPr lang="en-US" sz="2800" i="1" dirty="0">
                <a:solidFill>
                  <a:srgbClr val="0070C0"/>
                </a:solidFill>
              </a:rPr>
              <a:t>”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CECFFCF-D4C0-D149-8C66-82BF001C0769}"/>
              </a:ext>
            </a:extLst>
          </p:cNvPr>
          <p:cNvSpPr txBox="1">
            <a:spLocks/>
          </p:cNvSpPr>
          <p:nvPr/>
        </p:nvSpPr>
        <p:spPr>
          <a:xfrm>
            <a:off x="259976" y="3907229"/>
            <a:ext cx="8595539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i="1" dirty="0">
                <a:solidFill>
                  <a:srgbClr val="4D72BF"/>
                </a:solidFill>
              </a:rPr>
              <a:t>“If </a:t>
            </a:r>
            <a:r>
              <a:rPr lang="en-US" sz="2800" i="1" dirty="0">
                <a:solidFill>
                  <a:srgbClr val="4D72BF"/>
                </a:solidFill>
                <a:highlight>
                  <a:srgbClr val="00FFFF"/>
                </a:highlight>
              </a:rPr>
              <a:t>tests pass</a:t>
            </a:r>
            <a:r>
              <a:rPr lang="en-US" sz="2800" i="1" dirty="0">
                <a:solidFill>
                  <a:srgbClr val="4D72BF"/>
                </a:solidFill>
              </a:rPr>
              <a:t>, </a:t>
            </a:r>
            <a:r>
              <a:rPr lang="en-US" sz="2800" i="1" dirty="0">
                <a:solidFill>
                  <a:srgbClr val="4D72BF"/>
                </a:solidFill>
                <a:highlight>
                  <a:srgbClr val="FFFF00"/>
                </a:highlight>
              </a:rPr>
              <a:t>code and test are correct</a:t>
            </a:r>
            <a:r>
              <a:rPr lang="en-US" sz="2800" i="1" dirty="0">
                <a:solidFill>
                  <a:srgbClr val="4D72BF"/>
                </a:solidFill>
              </a:rPr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312638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F0761D2-0DD7-564B-BC62-B9FEB6D1CB5B}"/>
              </a:ext>
            </a:extLst>
          </p:cNvPr>
          <p:cNvSpPr txBox="1">
            <a:spLocks/>
          </p:cNvSpPr>
          <p:nvPr/>
        </p:nvSpPr>
        <p:spPr>
          <a:xfrm>
            <a:off x="578223" y="2571364"/>
            <a:ext cx="7987553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2800" i="1" dirty="0">
                <a:solidFill>
                  <a:srgbClr val="0070C0"/>
                </a:solidFill>
              </a:rPr>
              <a:t>“If </a:t>
            </a:r>
            <a:r>
              <a:rPr lang="en-US" sz="2800" i="1" dirty="0">
                <a:solidFill>
                  <a:srgbClr val="0070C0"/>
                </a:solidFill>
                <a:highlight>
                  <a:srgbClr val="FFFF00"/>
                </a:highlight>
              </a:rPr>
              <a:t>code and test are correct</a:t>
            </a:r>
            <a:r>
              <a:rPr lang="en-US" sz="2800" i="1" dirty="0">
                <a:solidFill>
                  <a:srgbClr val="0070C0"/>
                </a:solidFill>
              </a:rPr>
              <a:t>, </a:t>
            </a:r>
            <a:r>
              <a:rPr lang="en-US" sz="2800" i="1" dirty="0">
                <a:solidFill>
                  <a:srgbClr val="0070C0"/>
                </a:solidFill>
                <a:highlight>
                  <a:srgbClr val="00FFFF"/>
                </a:highlight>
              </a:rPr>
              <a:t>tests will pass</a:t>
            </a:r>
            <a:r>
              <a:rPr lang="en-US" sz="2800" i="1" dirty="0">
                <a:solidFill>
                  <a:srgbClr val="0070C0"/>
                </a:solidFill>
              </a:rPr>
              <a:t>”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A375753-C796-9240-BC3F-D08715A1B023}"/>
              </a:ext>
            </a:extLst>
          </p:cNvPr>
          <p:cNvGrpSpPr/>
          <p:nvPr/>
        </p:nvGrpSpPr>
        <p:grpSpPr>
          <a:xfrm>
            <a:off x="1017494" y="3226082"/>
            <a:ext cx="4549591" cy="1265237"/>
            <a:chOff x="1017494" y="3226082"/>
            <a:chExt cx="4549591" cy="1265237"/>
          </a:xfrm>
        </p:grpSpPr>
        <p:sp>
          <p:nvSpPr>
            <p:cNvPr id="2" name="Left Brace 1">
              <a:extLst>
                <a:ext uri="{FF2B5EF4-FFF2-40B4-BE49-F238E27FC236}">
                  <a16:creationId xmlns:a16="http://schemas.microsoft.com/office/drawing/2014/main" id="{E6A69AE9-0FA6-2142-BB19-C5F59C5B9719}"/>
                </a:ext>
              </a:extLst>
            </p:cNvPr>
            <p:cNvSpPr/>
            <p:nvPr/>
          </p:nvSpPr>
          <p:spPr>
            <a:xfrm rot="16200000">
              <a:off x="3077137" y="1166439"/>
              <a:ext cx="430306" cy="4549591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28F4F9-3BBE-C845-A505-3551B3B7C1F5}"/>
                </a:ext>
              </a:extLst>
            </p:cNvPr>
            <p:cNvSpPr txBox="1"/>
            <p:nvPr/>
          </p:nvSpPr>
          <p:spPr>
            <a:xfrm>
              <a:off x="3056964" y="3721878"/>
              <a:ext cx="47641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P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FEAC9CC-19B1-C84F-9655-0B6AC8718952}"/>
              </a:ext>
            </a:extLst>
          </p:cNvPr>
          <p:cNvGrpSpPr/>
          <p:nvPr/>
        </p:nvGrpSpPr>
        <p:grpSpPr>
          <a:xfrm>
            <a:off x="5827063" y="3226082"/>
            <a:ext cx="1963269" cy="1220258"/>
            <a:chOff x="5827063" y="3226082"/>
            <a:chExt cx="1963269" cy="1220258"/>
          </a:xfrm>
        </p:grpSpPr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DD280261-6D38-8344-913A-3577A0B3B576}"/>
                </a:ext>
              </a:extLst>
            </p:cNvPr>
            <p:cNvSpPr/>
            <p:nvPr/>
          </p:nvSpPr>
          <p:spPr>
            <a:xfrm rot="16200000">
              <a:off x="6593545" y="2459600"/>
              <a:ext cx="430306" cy="1963269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EA5BEF-8512-4142-88E2-50FECDD10369}"/>
                </a:ext>
              </a:extLst>
            </p:cNvPr>
            <p:cNvSpPr txBox="1"/>
            <p:nvPr/>
          </p:nvSpPr>
          <p:spPr>
            <a:xfrm>
              <a:off x="6518562" y="3676899"/>
              <a:ext cx="58027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Q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20F13E-EAA4-2E48-82A9-0501AA145BDA}"/>
                  </a:ext>
                </a:extLst>
              </p:cNvPr>
              <p:cNvSpPr txBox="1"/>
              <p:nvPr/>
            </p:nvSpPr>
            <p:spPr>
              <a:xfrm>
                <a:off x="354862" y="5181599"/>
                <a:ext cx="352685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𝒕𝒓𝒖𝒆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𝒕𝒓𝒖𝒆</m:t>
                      </m:r>
                    </m:oMath>
                  </m:oMathPara>
                </a14:m>
                <a:endParaRPr lang="en-US" sz="36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20F13E-EAA4-2E48-82A9-0501AA145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62" y="5181599"/>
                <a:ext cx="3526856" cy="1200329"/>
              </a:xfrm>
              <a:prstGeom prst="rect">
                <a:avLst/>
              </a:prstGeom>
              <a:blipFill>
                <a:blip r:embed="rId2"/>
                <a:stretch>
                  <a:fillRect b="-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6DDA76-6C09-6E44-867D-7B13C7E41C27}"/>
                  </a:ext>
                </a:extLst>
              </p:cNvPr>
              <p:cNvSpPr txBox="1"/>
              <p:nvPr/>
            </p:nvSpPr>
            <p:spPr>
              <a:xfrm>
                <a:off x="6520" y="5181598"/>
                <a:ext cx="352685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36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6DDA76-6C09-6E44-867D-7B13C7E41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" y="5181598"/>
                <a:ext cx="3526856" cy="1200329"/>
              </a:xfrm>
              <a:prstGeom prst="rect">
                <a:avLst/>
              </a:prstGeom>
              <a:blipFill>
                <a:blip r:embed="rId3"/>
                <a:stretch>
                  <a:fillRect b="-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21D289E8-1F10-9949-81E9-C28E2D81BA64}"/>
              </a:ext>
            </a:extLst>
          </p:cNvPr>
          <p:cNvGrpSpPr/>
          <p:nvPr/>
        </p:nvGrpSpPr>
        <p:grpSpPr>
          <a:xfrm>
            <a:off x="3949708" y="5181597"/>
            <a:ext cx="3526856" cy="1200329"/>
            <a:chOff x="3985566" y="5182811"/>
            <a:chExt cx="3526856" cy="12003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646A7CE-D520-F64B-83A8-D3BA23F3A84E}"/>
                    </a:ext>
                  </a:extLst>
                </p:cNvPr>
                <p:cNvSpPr txBox="1"/>
                <p:nvPr/>
              </p:nvSpPr>
              <p:spPr>
                <a:xfrm>
                  <a:off x="3985566" y="5182811"/>
                  <a:ext cx="352685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  <m:r>
                          <a:rPr lang="en-US" sz="3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3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3600" b="1" i="1" dirty="0">
                    <a:solidFill>
                      <a:srgbClr val="00B050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3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  <m:r>
                          <a:rPr lang="en-US" sz="3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3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US" sz="36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646A7CE-D520-F64B-83A8-D3BA23F3A8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5566" y="5182811"/>
                  <a:ext cx="3526856" cy="120032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3401BC-D17D-464F-9DB9-A5EAB7AEDD89}"/>
                </a:ext>
              </a:extLst>
            </p:cNvPr>
            <p:cNvSpPr txBox="1"/>
            <p:nvPr/>
          </p:nvSpPr>
          <p:spPr>
            <a:xfrm>
              <a:off x="4912659" y="58808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709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0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F0761D2-0DD7-564B-BC62-B9FEB6D1CB5B}"/>
              </a:ext>
            </a:extLst>
          </p:cNvPr>
          <p:cNvSpPr txBox="1">
            <a:spLocks/>
          </p:cNvSpPr>
          <p:nvPr/>
        </p:nvSpPr>
        <p:spPr>
          <a:xfrm>
            <a:off x="776406" y="2585164"/>
            <a:ext cx="8595539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2800" i="1" dirty="0">
                <a:solidFill>
                  <a:srgbClr val="0070C0"/>
                </a:solidFill>
              </a:rPr>
              <a:t>“If </a:t>
            </a:r>
            <a:r>
              <a:rPr lang="en-US" sz="2800" i="1" dirty="0">
                <a:solidFill>
                  <a:srgbClr val="0070C0"/>
                </a:solidFill>
                <a:highlight>
                  <a:srgbClr val="FFFF00"/>
                </a:highlight>
              </a:rPr>
              <a:t>code and test are correct</a:t>
            </a:r>
            <a:r>
              <a:rPr lang="en-US" sz="2800" i="1" dirty="0">
                <a:solidFill>
                  <a:srgbClr val="0070C0"/>
                </a:solidFill>
              </a:rPr>
              <a:t>, </a:t>
            </a:r>
            <a:r>
              <a:rPr lang="en-US" sz="2800" i="1" dirty="0">
                <a:solidFill>
                  <a:srgbClr val="0070C0"/>
                </a:solidFill>
                <a:highlight>
                  <a:srgbClr val="00FFFF"/>
                </a:highlight>
              </a:rPr>
              <a:t>tests will pass</a:t>
            </a:r>
            <a:r>
              <a:rPr lang="en-US" sz="2800" i="1" dirty="0">
                <a:solidFill>
                  <a:srgbClr val="0070C0"/>
                </a:solidFill>
              </a:rPr>
              <a:t>”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A375753-C796-9240-BC3F-D08715A1B023}"/>
              </a:ext>
            </a:extLst>
          </p:cNvPr>
          <p:cNvGrpSpPr/>
          <p:nvPr/>
        </p:nvGrpSpPr>
        <p:grpSpPr>
          <a:xfrm>
            <a:off x="1017494" y="3226082"/>
            <a:ext cx="4549591" cy="1265237"/>
            <a:chOff x="1017494" y="3226082"/>
            <a:chExt cx="4549591" cy="1265237"/>
          </a:xfrm>
        </p:grpSpPr>
        <p:sp>
          <p:nvSpPr>
            <p:cNvPr id="2" name="Left Brace 1">
              <a:extLst>
                <a:ext uri="{FF2B5EF4-FFF2-40B4-BE49-F238E27FC236}">
                  <a16:creationId xmlns:a16="http://schemas.microsoft.com/office/drawing/2014/main" id="{E6A69AE9-0FA6-2142-BB19-C5F59C5B9719}"/>
                </a:ext>
              </a:extLst>
            </p:cNvPr>
            <p:cNvSpPr/>
            <p:nvPr/>
          </p:nvSpPr>
          <p:spPr>
            <a:xfrm rot="16200000">
              <a:off x="3077137" y="1166439"/>
              <a:ext cx="430306" cy="4549591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28F4F9-3BBE-C845-A505-3551B3B7C1F5}"/>
                </a:ext>
              </a:extLst>
            </p:cNvPr>
            <p:cNvSpPr txBox="1"/>
            <p:nvPr/>
          </p:nvSpPr>
          <p:spPr>
            <a:xfrm>
              <a:off x="3056964" y="3721878"/>
              <a:ext cx="47641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P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FEAC9CC-19B1-C84F-9655-0B6AC8718952}"/>
              </a:ext>
            </a:extLst>
          </p:cNvPr>
          <p:cNvGrpSpPr/>
          <p:nvPr/>
        </p:nvGrpSpPr>
        <p:grpSpPr>
          <a:xfrm>
            <a:off x="5827062" y="3226082"/>
            <a:ext cx="2540531" cy="1219201"/>
            <a:chOff x="5827062" y="3226082"/>
            <a:chExt cx="2540531" cy="1219201"/>
          </a:xfrm>
        </p:grpSpPr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DD280261-6D38-8344-913A-3577A0B3B576}"/>
                </a:ext>
              </a:extLst>
            </p:cNvPr>
            <p:cNvSpPr/>
            <p:nvPr/>
          </p:nvSpPr>
          <p:spPr>
            <a:xfrm rot="16200000">
              <a:off x="6882175" y="2170969"/>
              <a:ext cx="430306" cy="2540531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EA5BEF-8512-4142-88E2-50FECDD10369}"/>
                </a:ext>
              </a:extLst>
            </p:cNvPr>
            <p:cNvSpPr txBox="1"/>
            <p:nvPr/>
          </p:nvSpPr>
          <p:spPr>
            <a:xfrm>
              <a:off x="6896293" y="3675842"/>
              <a:ext cx="58027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Q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20F13E-EAA4-2E48-82A9-0501AA145BDA}"/>
                  </a:ext>
                </a:extLst>
              </p:cNvPr>
              <p:cNvSpPr txBox="1"/>
              <p:nvPr/>
            </p:nvSpPr>
            <p:spPr>
              <a:xfrm>
                <a:off x="1769948" y="5286160"/>
                <a:ext cx="352685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𝒇𝒂𝒍𝒔𝒆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36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20F13E-EAA4-2E48-82A9-0501AA145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948" y="5286160"/>
                <a:ext cx="3526856" cy="1200329"/>
              </a:xfrm>
              <a:prstGeom prst="rect">
                <a:avLst/>
              </a:prstGeom>
              <a:blipFill>
                <a:blip r:embed="rId2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4253FE-841E-9549-BE4E-EBCB886316A5}"/>
                  </a:ext>
                </a:extLst>
              </p:cNvPr>
              <p:cNvSpPr txBox="1"/>
              <p:nvPr/>
            </p:nvSpPr>
            <p:spPr>
              <a:xfrm>
                <a:off x="1769948" y="5286160"/>
                <a:ext cx="352685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𝒇𝒂𝒍𝒔𝒆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𝒇𝒂𝒍𝒔𝒆</m:t>
                      </m:r>
                    </m:oMath>
                  </m:oMathPara>
                </a14:m>
                <a:endParaRPr lang="en-US" sz="36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4253FE-841E-9549-BE4E-EBCB88631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948" y="5286160"/>
                <a:ext cx="3526856" cy="1200329"/>
              </a:xfrm>
              <a:prstGeom prst="rect">
                <a:avLst/>
              </a:prstGeom>
              <a:blipFill>
                <a:blip r:embed="rId3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592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F0761D2-0DD7-564B-BC62-B9FEB6D1CB5B}"/>
              </a:ext>
            </a:extLst>
          </p:cNvPr>
          <p:cNvSpPr txBox="1">
            <a:spLocks/>
          </p:cNvSpPr>
          <p:nvPr/>
        </p:nvSpPr>
        <p:spPr>
          <a:xfrm>
            <a:off x="2267771" y="2263357"/>
            <a:ext cx="4991727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5400" i="1" dirty="0">
                <a:solidFill>
                  <a:srgbClr val="0070C0"/>
                </a:solidFill>
              </a:rPr>
              <a:t>If P, then 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Placeholder 1">
                <a:extLst>
                  <a:ext uri="{FF2B5EF4-FFF2-40B4-BE49-F238E27FC236}">
                    <a16:creationId xmlns:a16="http://schemas.microsoft.com/office/drawing/2014/main" id="{3D4BA429-1C6D-5747-8755-A69E733529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2335" y="2263357"/>
                <a:ext cx="4991727" cy="68374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5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→ </m:t>
                      </m:r>
                      <m:r>
                        <a:rPr lang="en-US" sz="5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en-US" sz="54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Text Placeholder 1">
                <a:extLst>
                  <a:ext uri="{FF2B5EF4-FFF2-40B4-BE49-F238E27FC236}">
                    <a16:creationId xmlns:a16="http://schemas.microsoft.com/office/drawing/2014/main" id="{3D4BA429-1C6D-5747-8755-A69E73352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335" y="2263357"/>
                <a:ext cx="4991727" cy="683746"/>
              </a:xfrm>
              <a:prstGeom prst="rect">
                <a:avLst/>
              </a:prstGeom>
              <a:blipFill>
                <a:blip r:embed="rId2"/>
                <a:stretch>
                  <a:fillRect b="-7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B3D5428-685B-2140-98F5-3520DDE3C5E3}"/>
              </a:ext>
            </a:extLst>
          </p:cNvPr>
          <p:cNvSpPr txBox="1"/>
          <p:nvPr/>
        </p:nvSpPr>
        <p:spPr>
          <a:xfrm>
            <a:off x="1265468" y="3846951"/>
            <a:ext cx="6584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Defined as </a:t>
            </a:r>
            <a:r>
              <a:rPr lang="en-US" sz="3200" b="1" i="1" dirty="0"/>
              <a:t>implication</a:t>
            </a:r>
            <a:r>
              <a:rPr lang="en-US" sz="3200" dirty="0"/>
              <a:t> or </a:t>
            </a:r>
            <a:r>
              <a:rPr lang="en-US" sz="3200" b="1" i="1" dirty="0"/>
              <a:t>conditional</a:t>
            </a:r>
            <a:r>
              <a:rPr lang="en-US" sz="3200" dirty="0"/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FCBCB71-3542-C349-B21E-DC48DCC575E2}"/>
                  </a:ext>
                </a:extLst>
              </p:cNvPr>
              <p:cNvSpPr txBox="1"/>
              <p:nvPr/>
            </p:nvSpPr>
            <p:spPr>
              <a:xfrm>
                <a:off x="1265468" y="4698046"/>
                <a:ext cx="6178936" cy="1354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dirty="0"/>
                  <a:t> is the </a:t>
                </a:r>
                <a:r>
                  <a:rPr lang="en-US" sz="3200" b="1" dirty="0"/>
                  <a:t>hypothesis</a:t>
                </a:r>
                <a:r>
                  <a:rPr lang="en-US" sz="3200" dirty="0"/>
                  <a:t> (or antecedent).</a:t>
                </a:r>
              </a:p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dirty="0"/>
                  <a:t> is the </a:t>
                </a:r>
                <a:r>
                  <a:rPr lang="en-US" sz="3200" b="1" dirty="0"/>
                  <a:t>conclusion</a:t>
                </a:r>
                <a:r>
                  <a:rPr lang="en-US" sz="3200" dirty="0"/>
                  <a:t> (or consequent).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FCBCB71-3542-C349-B21E-DC48DCC57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468" y="4698046"/>
                <a:ext cx="6178936" cy="1354217"/>
              </a:xfrm>
              <a:prstGeom prst="rect">
                <a:avLst/>
              </a:prstGeom>
              <a:blipFill>
                <a:blip r:embed="rId3"/>
                <a:stretch>
                  <a:fillRect l="-1437" t="-5556" r="-2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502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0" grpId="0"/>
      <p:bldP spid="16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F0761D2-0DD7-564B-BC62-B9FEB6D1CB5B}"/>
              </a:ext>
            </a:extLst>
          </p:cNvPr>
          <p:cNvSpPr txBox="1">
            <a:spLocks/>
          </p:cNvSpPr>
          <p:nvPr/>
        </p:nvSpPr>
        <p:spPr>
          <a:xfrm>
            <a:off x="2138914" y="3195686"/>
            <a:ext cx="4991727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5400" i="1" dirty="0">
                <a:solidFill>
                  <a:srgbClr val="0070C0"/>
                </a:solidFill>
              </a:rPr>
              <a:t>If P, then 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FCBCB71-3542-C349-B21E-DC48DCC575E2}"/>
                  </a:ext>
                </a:extLst>
              </p:cNvPr>
              <p:cNvSpPr txBox="1"/>
              <p:nvPr/>
            </p:nvSpPr>
            <p:spPr>
              <a:xfrm>
                <a:off x="1238575" y="1841469"/>
                <a:ext cx="6178936" cy="1354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dirty="0"/>
                  <a:t> is the </a:t>
                </a:r>
                <a:r>
                  <a:rPr lang="en-US" sz="3200" b="1" dirty="0"/>
                  <a:t>hypothesis</a:t>
                </a:r>
                <a:r>
                  <a:rPr lang="en-US" sz="3200" dirty="0"/>
                  <a:t> (or antecedent).</a:t>
                </a:r>
              </a:p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dirty="0"/>
                  <a:t> is the </a:t>
                </a:r>
                <a:r>
                  <a:rPr lang="en-US" sz="3200" b="1" dirty="0"/>
                  <a:t>conclusion</a:t>
                </a:r>
                <a:r>
                  <a:rPr lang="en-US" sz="3200" dirty="0"/>
                  <a:t> (or consequent).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FCBCB71-3542-C349-B21E-DC48DCC57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575" y="1841469"/>
                <a:ext cx="6178936" cy="1354217"/>
              </a:xfrm>
              <a:prstGeom prst="rect">
                <a:avLst/>
              </a:prstGeom>
              <a:blipFill>
                <a:blip r:embed="rId2"/>
                <a:stretch>
                  <a:fillRect l="-1437" t="-5556" r="-2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D9320C1-9036-AE4C-A1B7-BA02900CFEF0}"/>
              </a:ext>
            </a:extLst>
          </p:cNvPr>
          <p:cNvSpPr txBox="1"/>
          <p:nvPr/>
        </p:nvSpPr>
        <p:spPr>
          <a:xfrm>
            <a:off x="875892" y="4578402"/>
            <a:ext cx="7392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“If there’s no traffic, I will be there on time”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4B938C-9032-084A-8D7A-501DB886E0EF}"/>
              </a:ext>
            </a:extLst>
          </p:cNvPr>
          <p:cNvSpPr txBox="1"/>
          <p:nvPr/>
        </p:nvSpPr>
        <p:spPr>
          <a:xfrm>
            <a:off x="875892" y="5233649"/>
            <a:ext cx="5871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“If you get 90, I will give you an A”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DEAEBB-C0DF-F44C-B2BF-77DB2A46C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56" y="5015303"/>
            <a:ext cx="6795247" cy="1238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CD1488-66E0-6544-92F3-D52137CF5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627" y="5827845"/>
            <a:ext cx="1083286" cy="99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0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/>
      <p:bldP spid="8" grpId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7107" y="2203687"/>
                <a:ext cx="5588712" cy="169007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88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107" y="2203687"/>
                <a:ext cx="5588712" cy="1690079"/>
              </a:xfrm>
              <a:prstGeom prst="rect">
                <a:avLst/>
              </a:prstGeom>
              <a:blipFill>
                <a:blip r:embed="rId2"/>
                <a:stretch>
                  <a:fillRect t="-2985" b="-12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E444BD-0A91-8D48-9B56-1CE799D5D184}"/>
                  </a:ext>
                </a:extLst>
              </p:cNvPr>
              <p:cNvSpPr/>
              <p:nvPr/>
            </p:nvSpPr>
            <p:spPr>
              <a:xfrm>
                <a:off x="2429495" y="4249333"/>
                <a:ext cx="37974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i="1" dirty="0"/>
                  <a:t>“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i="1" dirty="0"/>
                  <a:t> is sufficient for 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i="1" dirty="0"/>
                  <a:t>”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E444BD-0A91-8D48-9B56-1CE799D5D1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495" y="4249333"/>
                <a:ext cx="3797450" cy="584775"/>
              </a:xfrm>
              <a:prstGeom prst="rect">
                <a:avLst/>
              </a:prstGeom>
              <a:blipFill>
                <a:blip r:embed="rId3"/>
                <a:stretch>
                  <a:fillRect l="-3667" t="-12766" r="-3000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AEE0BA1-2884-754F-BB88-E0B95CA0CBEF}"/>
                  </a:ext>
                </a:extLst>
              </p:cNvPr>
              <p:cNvSpPr/>
              <p:nvPr/>
            </p:nvSpPr>
            <p:spPr>
              <a:xfrm>
                <a:off x="2429495" y="5189676"/>
                <a:ext cx="381123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i="1" dirty="0"/>
                  <a:t>“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i="1" dirty="0"/>
                  <a:t> is necessary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i="1" dirty="0"/>
                  <a:t>”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AEE0BA1-2884-754F-BB88-E0B95CA0CB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495" y="5189676"/>
                <a:ext cx="3811236" cy="584775"/>
              </a:xfrm>
              <a:prstGeom prst="rect">
                <a:avLst/>
              </a:prstGeom>
              <a:blipFill>
                <a:blip r:embed="rId4"/>
                <a:stretch>
                  <a:fillRect l="-3654" t="-12766" r="-2990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457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7107" y="2203687"/>
                <a:ext cx="5588712" cy="169007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88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107" y="2203687"/>
                <a:ext cx="5588712" cy="1690079"/>
              </a:xfrm>
              <a:prstGeom prst="rect">
                <a:avLst/>
              </a:prstGeom>
              <a:blipFill>
                <a:blip r:embed="rId2"/>
                <a:stretch>
                  <a:fillRect t="-2985" b="-12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E444BD-0A91-8D48-9B56-1CE799D5D184}"/>
                  </a:ext>
                </a:extLst>
              </p:cNvPr>
              <p:cNvSpPr/>
              <p:nvPr/>
            </p:nvSpPr>
            <p:spPr>
              <a:xfrm>
                <a:off x="2037289" y="4249333"/>
                <a:ext cx="557979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i="1" dirty="0"/>
                  <a:t>“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i="1" dirty="0"/>
                  <a:t> is sufficient for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i="1" dirty="0"/>
                  <a:t> to happen”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E444BD-0A91-8D48-9B56-1CE799D5D1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289" y="4249333"/>
                <a:ext cx="5579797" cy="584775"/>
              </a:xfrm>
              <a:prstGeom prst="rect">
                <a:avLst/>
              </a:prstGeom>
              <a:blipFill>
                <a:blip r:embed="rId3"/>
                <a:stretch>
                  <a:fillRect l="-2494" t="-12766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AEE0BA1-2884-754F-BB88-E0B95CA0CBEF}"/>
                  </a:ext>
                </a:extLst>
              </p:cNvPr>
              <p:cNvSpPr/>
              <p:nvPr/>
            </p:nvSpPr>
            <p:spPr>
              <a:xfrm>
                <a:off x="1111684" y="5189675"/>
                <a:ext cx="743100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i="1" dirty="0"/>
                  <a:t>“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i="1" dirty="0"/>
                  <a:t> is the necessary result when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i="1" dirty="0"/>
                  <a:t> happens”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AEE0BA1-2884-754F-BB88-E0B95CA0CB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684" y="5189675"/>
                <a:ext cx="7431009" cy="584775"/>
              </a:xfrm>
              <a:prstGeom prst="rect">
                <a:avLst/>
              </a:prstGeom>
              <a:blipFill>
                <a:blip r:embed="rId4"/>
                <a:stretch>
                  <a:fillRect l="-2048" t="-12766" r="-1024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625024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9320C1-9036-AE4C-A1B7-BA02900CFEF0}"/>
              </a:ext>
            </a:extLst>
          </p:cNvPr>
          <p:cNvSpPr txBox="1"/>
          <p:nvPr/>
        </p:nvSpPr>
        <p:spPr>
          <a:xfrm>
            <a:off x="857963" y="2011984"/>
            <a:ext cx="7730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“If tests fail, code and test are not all correct”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8C13AC7-5611-EA4E-9B7F-22FBB746725C}"/>
                  </a:ext>
                </a:extLst>
              </p:cNvPr>
              <p:cNvSpPr/>
              <p:nvPr/>
            </p:nvSpPr>
            <p:spPr>
              <a:xfrm>
                <a:off x="1902320" y="2643322"/>
                <a:ext cx="82336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!</m:t>
                      </m:r>
                      <m:r>
                        <a:rPr lang="en-US" sz="36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36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8C13AC7-5611-EA4E-9B7F-22FBB74672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320" y="2643322"/>
                <a:ext cx="823366" cy="646331"/>
              </a:xfrm>
              <a:prstGeom prst="rect">
                <a:avLst/>
              </a:prstGeom>
              <a:blipFill>
                <a:blip r:embed="rId2"/>
                <a:stretch>
                  <a:fillRect r="-3030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CC05314-322A-3441-906E-ED34A768F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21223" y="3827865"/>
              <a:ext cx="5156348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28908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28908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28908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289087">
                      <a:extLst>
                        <a:ext uri="{9D8B030D-6E8A-4147-A177-3AD203B41FA5}">
                          <a16:colId xmlns:a16="http://schemas.microsoft.com/office/drawing/2014/main" val="598447372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!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→!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CC05314-322A-3441-906E-ED34A768F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21223" y="3827865"/>
              <a:ext cx="5156348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28908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28908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28908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289087">
                      <a:extLst>
                        <a:ext uri="{9D8B030D-6E8A-4147-A177-3AD203B41FA5}">
                          <a16:colId xmlns:a16="http://schemas.microsoft.com/office/drawing/2014/main" val="598447372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80" t="-2778" r="-3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980" t="-2778" r="-2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2970" t="-2778" r="-10198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2778" r="-980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1A4B54D-3365-0A40-82C2-02EBB8656457}"/>
                  </a:ext>
                </a:extLst>
              </p:cNvPr>
              <p:cNvSpPr/>
              <p:nvPr/>
            </p:nvSpPr>
            <p:spPr>
              <a:xfrm>
                <a:off x="2120294" y="4303498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1A4B54D-3365-0A40-82C2-02EBB86564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294" y="4303498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3D1938-D61A-DE47-AEEB-28017ADC79A6}"/>
                  </a:ext>
                </a:extLst>
              </p:cNvPr>
              <p:cNvSpPr/>
              <p:nvPr/>
            </p:nvSpPr>
            <p:spPr>
              <a:xfrm>
                <a:off x="3416084" y="4325828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3D1938-D61A-DE47-AEEB-28017ADC79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084" y="4325828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6545D10-1919-404C-89D8-27E21C481FF2}"/>
                  </a:ext>
                </a:extLst>
              </p:cNvPr>
              <p:cNvSpPr/>
              <p:nvPr/>
            </p:nvSpPr>
            <p:spPr>
              <a:xfrm>
                <a:off x="5980856" y="4303498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6545D10-1919-404C-89D8-27E21C481F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856" y="4303498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9CEF3A-D669-6244-8F07-3B371672A74B}"/>
                  </a:ext>
                </a:extLst>
              </p:cNvPr>
              <p:cNvSpPr/>
              <p:nvPr/>
            </p:nvSpPr>
            <p:spPr>
              <a:xfrm>
                <a:off x="2120294" y="4779131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9CEF3A-D669-6244-8F07-3B371672A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294" y="4779131"/>
                <a:ext cx="44595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798B3CF-C751-4740-884C-F12856554A2A}"/>
                  </a:ext>
                </a:extLst>
              </p:cNvPr>
              <p:cNvSpPr/>
              <p:nvPr/>
            </p:nvSpPr>
            <p:spPr>
              <a:xfrm>
                <a:off x="3416084" y="4801461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798B3CF-C751-4740-884C-F12856554A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084" y="4801461"/>
                <a:ext cx="45076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0F0E98B-E7ED-854C-9E5E-6CC31B4F2689}"/>
                  </a:ext>
                </a:extLst>
              </p:cNvPr>
              <p:cNvSpPr/>
              <p:nvPr/>
            </p:nvSpPr>
            <p:spPr>
              <a:xfrm>
                <a:off x="5980856" y="4779131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0F0E98B-E7ED-854C-9E5E-6CC31B4F26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856" y="4779131"/>
                <a:ext cx="450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722B708-6956-7E4B-A205-7CC3D3D1EEE6}"/>
                  </a:ext>
                </a:extLst>
              </p:cNvPr>
              <p:cNvSpPr/>
              <p:nvPr/>
            </p:nvSpPr>
            <p:spPr>
              <a:xfrm>
                <a:off x="2120294" y="5209225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722B708-6956-7E4B-A205-7CC3D3D1EE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294" y="5209225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9781C24-4DF2-C941-B5F6-8E566EA84183}"/>
                  </a:ext>
                </a:extLst>
              </p:cNvPr>
              <p:cNvSpPr/>
              <p:nvPr/>
            </p:nvSpPr>
            <p:spPr>
              <a:xfrm>
                <a:off x="3416084" y="5231555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9781C24-4DF2-C941-B5F6-8E566EA841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084" y="5231555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6113541-CBA4-534B-B228-9A389C6806FD}"/>
                  </a:ext>
                </a:extLst>
              </p:cNvPr>
              <p:cNvSpPr/>
              <p:nvPr/>
            </p:nvSpPr>
            <p:spPr>
              <a:xfrm>
                <a:off x="5980856" y="5209225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6113541-CBA4-534B-B228-9A389C6806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856" y="5209225"/>
                <a:ext cx="44595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022D1EB-3500-E043-8F98-2DB22965CAC9}"/>
                  </a:ext>
                </a:extLst>
              </p:cNvPr>
              <p:cNvSpPr/>
              <p:nvPr/>
            </p:nvSpPr>
            <p:spPr>
              <a:xfrm>
                <a:off x="2120294" y="5684858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022D1EB-3500-E043-8F98-2DB22965CA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294" y="5684858"/>
                <a:ext cx="45076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04653A-4E03-324D-B018-7294DA1185CF}"/>
                  </a:ext>
                </a:extLst>
              </p:cNvPr>
              <p:cNvSpPr/>
              <p:nvPr/>
            </p:nvSpPr>
            <p:spPr>
              <a:xfrm>
                <a:off x="3416084" y="5707188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04653A-4E03-324D-B018-7294DA118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084" y="5707188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CA9C504-EFED-824D-970C-78A68874FC81}"/>
                  </a:ext>
                </a:extLst>
              </p:cNvPr>
              <p:cNvSpPr/>
              <p:nvPr/>
            </p:nvSpPr>
            <p:spPr>
              <a:xfrm>
                <a:off x="5980856" y="5684858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CA9C504-EFED-824D-970C-78A68874FC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856" y="5684858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91319A4-D188-C043-84DA-E2CFDF5652E2}"/>
                  </a:ext>
                </a:extLst>
              </p:cNvPr>
              <p:cNvSpPr/>
              <p:nvPr/>
            </p:nvSpPr>
            <p:spPr>
              <a:xfrm>
                <a:off x="5822681" y="2643322"/>
                <a:ext cx="79547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!</m:t>
                      </m:r>
                      <m:r>
                        <a:rPr lang="en-US" sz="36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6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91319A4-D188-C043-84DA-E2CFDF5652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681" y="2643322"/>
                <a:ext cx="795474" cy="646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8B43E97-4200-8E4F-8304-1CB19E3F1D1E}"/>
                  </a:ext>
                </a:extLst>
              </p:cNvPr>
              <p:cNvSpPr/>
              <p:nvPr/>
            </p:nvSpPr>
            <p:spPr>
              <a:xfrm>
                <a:off x="4698470" y="4303498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8B43E97-4200-8E4F-8304-1CB19E3F1D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470" y="4303498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B5F01EB-3F2A-F840-8EB5-FEFFC94EFD84}"/>
                  </a:ext>
                </a:extLst>
              </p:cNvPr>
              <p:cNvSpPr/>
              <p:nvPr/>
            </p:nvSpPr>
            <p:spPr>
              <a:xfrm>
                <a:off x="4698470" y="4779131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B5F01EB-3F2A-F840-8EB5-FEFFC94EFD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470" y="4779131"/>
                <a:ext cx="450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A0A42B1-0167-CE48-BD8E-91000F978D56}"/>
                  </a:ext>
                </a:extLst>
              </p:cNvPr>
              <p:cNvSpPr/>
              <p:nvPr/>
            </p:nvSpPr>
            <p:spPr>
              <a:xfrm>
                <a:off x="4698470" y="5209225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A0A42B1-0167-CE48-BD8E-91000F978D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470" y="5209225"/>
                <a:ext cx="44595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B467E49-5E3B-584A-A733-C506204D28B1}"/>
                  </a:ext>
                </a:extLst>
              </p:cNvPr>
              <p:cNvSpPr/>
              <p:nvPr/>
            </p:nvSpPr>
            <p:spPr>
              <a:xfrm>
                <a:off x="4698470" y="5684858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B467E49-5E3B-584A-A733-C506204D28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470" y="5684858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882329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7107" y="2203687"/>
                <a:ext cx="5588712" cy="169007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88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107" y="2203687"/>
                <a:ext cx="5588712" cy="1690079"/>
              </a:xfrm>
              <a:prstGeom prst="rect">
                <a:avLst/>
              </a:prstGeom>
              <a:blipFill>
                <a:blip r:embed="rId2"/>
                <a:stretch>
                  <a:fillRect t="-2985" b="-12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4D1AF893-7D43-9247-92BC-D9776900B1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7107" y="3893766"/>
                <a:ext cx="5588712" cy="169007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88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88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</m:acc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acc>
                        <m:accPr>
                          <m:chr m:val="̅"/>
                          <m:ctrlPr>
                            <a:rPr lang="en-US" sz="8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88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</m:acc>
                    </m:oMath>
                  </m:oMathPara>
                </a14:m>
                <a:endParaRPr lang="en-US" sz="88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4D1AF893-7D43-9247-92BC-D9776900B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107" y="3893766"/>
                <a:ext cx="5588712" cy="1690079"/>
              </a:xfrm>
              <a:prstGeom prst="rect">
                <a:avLst/>
              </a:prstGeom>
              <a:blipFill>
                <a:blip r:embed="rId3"/>
                <a:stretch>
                  <a:fillRect t="-2985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60896C1F-7E7A-204C-9977-1A9C25113E8B}"/>
              </a:ext>
            </a:extLst>
          </p:cNvPr>
          <p:cNvSpPr/>
          <p:nvPr/>
        </p:nvSpPr>
        <p:spPr>
          <a:xfrm>
            <a:off x="845403" y="5763417"/>
            <a:ext cx="50379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/>
              <a:t>“contrapositive equivalence”</a:t>
            </a:r>
          </a:p>
        </p:txBody>
      </p:sp>
    </p:spTree>
    <p:extLst>
      <p:ext uri="{BB962C8B-B14F-4D97-AF65-F5344CB8AC3E}">
        <p14:creationId xmlns:p14="http://schemas.microsoft.com/office/powerpoint/2010/main" val="353313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DC700F5A-9A6D-9C4E-890F-FDD193CCD4B6}"/>
              </a:ext>
            </a:extLst>
          </p:cNvPr>
          <p:cNvSpPr txBox="1"/>
          <p:nvPr/>
        </p:nvSpPr>
        <p:spPr>
          <a:xfrm>
            <a:off x="436813" y="1259531"/>
            <a:ext cx="2436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273C77"/>
                </a:solidFill>
              </a:rPr>
              <a:t>Recursion in Tree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F6F3AF-0D89-7743-B72D-2D0DC71552A3}"/>
              </a:ext>
            </a:extLst>
          </p:cNvPr>
          <p:cNvSpPr txBox="1"/>
          <p:nvPr/>
        </p:nvSpPr>
        <p:spPr>
          <a:xfrm>
            <a:off x="4146705" y="102041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rgbClr val="00B05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86B09F5-32A9-9742-8C81-5D3799490C4D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880146" y="1993039"/>
            <a:ext cx="878331" cy="1047735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6255F5A-6A66-CC4C-B3B4-AA32BC03807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202229" y="1993039"/>
            <a:ext cx="722424" cy="1025935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ADA9F9EA-4507-D046-A624-27D93D025229}"/>
              </a:ext>
            </a:extLst>
          </p:cNvPr>
          <p:cNvSpPr/>
          <p:nvPr/>
        </p:nvSpPr>
        <p:spPr>
          <a:xfrm>
            <a:off x="3896629" y="3040774"/>
            <a:ext cx="2083724" cy="1966841"/>
          </a:xfrm>
          <a:prstGeom prst="triangle">
            <a:avLst>
              <a:gd name="adj" fmla="val 47200"/>
            </a:avLst>
          </a:prstGeom>
          <a:solidFill>
            <a:srgbClr val="FFC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3B1AFB59-F2C0-0140-B3F1-5EAAA5E9BA59}"/>
              </a:ext>
            </a:extLst>
          </p:cNvPr>
          <p:cNvSpPr/>
          <p:nvPr/>
        </p:nvSpPr>
        <p:spPr>
          <a:xfrm>
            <a:off x="6438002" y="3018974"/>
            <a:ext cx="987041" cy="1044116"/>
          </a:xfrm>
          <a:prstGeom prst="triangle">
            <a:avLst>
              <a:gd name="adj" fmla="val 49304"/>
            </a:avLst>
          </a:prstGeom>
          <a:solidFill>
            <a:srgbClr val="00B05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D149308-FBF0-C341-90AD-AAACAE1FD7CC}"/>
              </a:ext>
            </a:extLst>
          </p:cNvPr>
          <p:cNvSpPr/>
          <p:nvPr/>
        </p:nvSpPr>
        <p:spPr>
          <a:xfrm>
            <a:off x="5758476" y="1735314"/>
            <a:ext cx="443753" cy="437030"/>
          </a:xfrm>
          <a:prstGeom prst="ellipse">
            <a:avLst/>
          </a:prstGeom>
          <a:solidFill>
            <a:srgbClr val="FF0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604885-402A-2349-9050-01665B80C029}"/>
                  </a:ext>
                </a:extLst>
              </p:cNvPr>
              <p:cNvSpPr txBox="1"/>
              <p:nvPr/>
            </p:nvSpPr>
            <p:spPr>
              <a:xfrm>
                <a:off x="6202228" y="1325379"/>
                <a:ext cx="6991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135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604885-402A-2349-9050-01665B80C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228" y="1325379"/>
                <a:ext cx="699166" cy="553998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90ED0-86AF-3345-951F-55FAD3CED99E}"/>
                  </a:ext>
                </a:extLst>
              </p:cNvPr>
              <p:cNvSpPr txBox="1"/>
              <p:nvPr/>
            </p:nvSpPr>
            <p:spPr>
              <a:xfrm>
                <a:off x="6924652" y="2550607"/>
                <a:ext cx="6991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35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90ED0-86AF-3345-951F-55FAD3CED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652" y="2550607"/>
                <a:ext cx="699166" cy="553998"/>
              </a:xfrm>
              <a:prstGeom prst="rect">
                <a:avLst/>
              </a:prstGeom>
              <a:blipFill>
                <a:blip r:embed="rId4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0DC6443-1EE9-9E42-B6D6-30A14304196C}"/>
                  </a:ext>
                </a:extLst>
              </p:cNvPr>
              <p:cNvSpPr txBox="1"/>
              <p:nvPr/>
            </p:nvSpPr>
            <p:spPr>
              <a:xfrm>
                <a:off x="4227948" y="2615218"/>
                <a:ext cx="6991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35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0DC6443-1EE9-9E42-B6D6-30A143041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948" y="2615218"/>
                <a:ext cx="699166" cy="553998"/>
              </a:xfrm>
              <a:prstGeom prst="rect">
                <a:avLst/>
              </a:prstGeom>
              <a:blipFill>
                <a:blip r:embed="rId5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F7C107-DEBC-C647-A9C2-06B9EF802374}"/>
                  </a:ext>
                </a:extLst>
              </p:cNvPr>
              <p:cNvSpPr txBox="1"/>
              <p:nvPr/>
            </p:nvSpPr>
            <p:spPr>
              <a:xfrm>
                <a:off x="990448" y="5382945"/>
                <a:ext cx="133985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3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135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F7C107-DEBC-C647-A9C2-06B9EF802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48" y="5382945"/>
                <a:ext cx="1339854" cy="553998"/>
              </a:xfrm>
              <a:prstGeom prst="rect">
                <a:avLst/>
              </a:prstGeom>
              <a:blipFill>
                <a:blip r:embed="rId6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A0E3DD-67D7-AD41-9F0E-6851B5F2B2DB}"/>
                  </a:ext>
                </a:extLst>
              </p:cNvPr>
              <p:cNvSpPr txBox="1"/>
              <p:nvPr/>
            </p:nvSpPr>
            <p:spPr>
              <a:xfrm>
                <a:off x="990448" y="5382945"/>
                <a:ext cx="411708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3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𝒎𝒂𝒙</m:t>
                      </m:r>
                      <m:d>
                        <m:dPr>
                          <m:ctrlP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3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3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35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A0E3DD-67D7-AD41-9F0E-6851B5F2B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48" y="5382945"/>
                <a:ext cx="4117089" cy="553998"/>
              </a:xfrm>
              <a:prstGeom prst="rect">
                <a:avLst/>
              </a:prstGeom>
              <a:blipFill>
                <a:blip r:embed="rId7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588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5" grpId="1"/>
      <p:bldP spid="16" grpId="0"/>
      <p:bldP spid="16" grpId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7107" y="2203687"/>
                <a:ext cx="5588712" cy="169007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88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107" y="2203687"/>
                <a:ext cx="5588712" cy="1690079"/>
              </a:xfrm>
              <a:prstGeom prst="rect">
                <a:avLst/>
              </a:prstGeom>
              <a:blipFill>
                <a:blip r:embed="rId2"/>
                <a:stretch>
                  <a:fillRect t="-2985" b="-12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CBA79301-BCFC-E442-8BEE-241B607E3C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7107" y="4256605"/>
                <a:ext cx="5588712" cy="169007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8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88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88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8800" b="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CBA79301-BCFC-E442-8BEE-241B607E3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107" y="4256605"/>
                <a:ext cx="5588712" cy="1690079"/>
              </a:xfrm>
              <a:prstGeom prst="rect">
                <a:avLst/>
              </a:prstGeom>
              <a:blipFill>
                <a:blip r:embed="rId3"/>
                <a:stretch>
                  <a:fillRect t="-2239" b="-12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EA8B614-ABC3-0C4E-B5BB-147C5A2537C3}"/>
              </a:ext>
            </a:extLst>
          </p:cNvPr>
          <p:cNvSpPr txBox="1"/>
          <p:nvPr/>
        </p:nvSpPr>
        <p:spPr>
          <a:xfrm>
            <a:off x="4204446" y="4570369"/>
            <a:ext cx="4491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/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E09E85-53DA-4046-9418-9979B56D7455}"/>
              </a:ext>
            </a:extLst>
          </p:cNvPr>
          <p:cNvSpPr/>
          <p:nvPr/>
        </p:nvSpPr>
        <p:spPr>
          <a:xfrm>
            <a:off x="225576" y="6126121"/>
            <a:ext cx="34742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/>
              <a:t>“converse of P</a:t>
            </a:r>
            <a:r>
              <a:rPr lang="en-US" sz="3200" i="1" dirty="0">
                <a:sym typeface="Wingdings" pitchFamily="2" charset="2"/>
              </a:rPr>
              <a:t> Q”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143751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59B8D1-D143-BA44-BAF7-AB00016D36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8695" y="2582960"/>
            <a:ext cx="7863281" cy="68813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“this year is cold, so it will snow more this winter”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984CD5-391A-6148-940B-11E947FAD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Propositional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C34FA310-9820-E048-9761-179CA706F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22222" y="508293"/>
                <a:ext cx="3639669" cy="110067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54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54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5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54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C34FA310-9820-E048-9761-179CA706F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222" y="508293"/>
                <a:ext cx="3639669" cy="1100670"/>
              </a:xfrm>
              <a:prstGeom prst="rect">
                <a:avLst/>
              </a:prstGeom>
              <a:blipFill>
                <a:blip r:embed="rId2"/>
                <a:stretch>
                  <a:fillRect t="-1136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4FF61E55-E859-C446-A084-BE7ADACF31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32575" y="1321467"/>
                <a:ext cx="3639669" cy="110067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5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5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5400" b="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4FF61E55-E859-C446-A084-BE7ADACF3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575" y="1321467"/>
                <a:ext cx="3639669" cy="1100670"/>
              </a:xfrm>
              <a:prstGeom prst="rect">
                <a:avLst/>
              </a:prstGeom>
              <a:blipFill>
                <a:blip r:embed="rId3"/>
                <a:stretch>
                  <a:fillRect t="-1136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F5907D8-AF48-F94A-B174-59F51F63FB2E}"/>
              </a:ext>
            </a:extLst>
          </p:cNvPr>
          <p:cNvSpPr txBox="1"/>
          <p:nvPr/>
        </p:nvSpPr>
        <p:spPr>
          <a:xfrm>
            <a:off x="6595739" y="1525807"/>
            <a:ext cx="338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/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37E7CCCD-C3E0-0E46-A05C-C16681D3A5DA}"/>
              </a:ext>
            </a:extLst>
          </p:cNvPr>
          <p:cNvSpPr txBox="1">
            <a:spLocks/>
          </p:cNvSpPr>
          <p:nvPr/>
        </p:nvSpPr>
        <p:spPr>
          <a:xfrm>
            <a:off x="778695" y="3255977"/>
            <a:ext cx="7235752" cy="68813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2800" dirty="0"/>
              <a:t>“if my code is correct, test will pass”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1631D4-AF74-EF48-8BAC-EE12A610F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2100">
            <a:off x="1236532" y="4180901"/>
            <a:ext cx="2152126" cy="23812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5302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" grpId="1" build="p"/>
      <p:bldP spid="8" grpId="0"/>
      <p:bldP spid="8" grpId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7107" y="2203687"/>
                <a:ext cx="5588712" cy="169007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88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107" y="2203687"/>
                <a:ext cx="5588712" cy="1690079"/>
              </a:xfrm>
              <a:prstGeom prst="rect">
                <a:avLst/>
              </a:prstGeom>
              <a:blipFill>
                <a:blip r:embed="rId2"/>
                <a:stretch>
                  <a:fillRect t="-2985" b="-12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E444BD-0A91-8D48-9B56-1CE799D5D184}"/>
                  </a:ext>
                </a:extLst>
              </p:cNvPr>
              <p:cNvSpPr/>
              <p:nvPr/>
            </p:nvSpPr>
            <p:spPr>
              <a:xfrm>
                <a:off x="1354228" y="4598956"/>
                <a:ext cx="64355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i="1" dirty="0"/>
                  <a:t>“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i="1" dirty="0"/>
                  <a:t> is sufficient  and necessary  for 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i="1" dirty="0"/>
                  <a:t>”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E444BD-0A91-8D48-9B56-1CE799D5D1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228" y="4598956"/>
                <a:ext cx="6435544" cy="584775"/>
              </a:xfrm>
              <a:prstGeom prst="rect">
                <a:avLst/>
              </a:prstGeom>
              <a:blipFill>
                <a:blip r:embed="rId3"/>
                <a:stretch>
                  <a:fillRect l="-2367" t="-10638" r="-1381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32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41930" y="1531334"/>
                <a:ext cx="5588712" cy="169007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88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930" y="1531334"/>
                <a:ext cx="5588712" cy="1690079"/>
              </a:xfrm>
              <a:prstGeom prst="rect">
                <a:avLst/>
              </a:prstGeom>
              <a:blipFill>
                <a:blip r:embed="rId2"/>
                <a:stretch>
                  <a:fillRect t="-2985" b="-12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E444BD-0A91-8D48-9B56-1CE799D5D184}"/>
                  </a:ext>
                </a:extLst>
              </p:cNvPr>
              <p:cNvSpPr/>
              <p:nvPr/>
            </p:nvSpPr>
            <p:spPr>
              <a:xfrm>
                <a:off x="1354228" y="3051813"/>
                <a:ext cx="64355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i="1" dirty="0"/>
                  <a:t>“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i="1" dirty="0"/>
                  <a:t> is sufficient  and necessary  for 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i="1" dirty="0"/>
                  <a:t>”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E444BD-0A91-8D48-9B56-1CE799D5D1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228" y="3051813"/>
                <a:ext cx="6435544" cy="584775"/>
              </a:xfrm>
              <a:prstGeom prst="rect">
                <a:avLst/>
              </a:prstGeom>
              <a:blipFill>
                <a:blip r:embed="rId3"/>
                <a:stretch>
                  <a:fillRect l="-2367" t="-13043" r="-1381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D561255-C8FC-8C46-93A7-410B92DB2A9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21224" y="3827865"/>
              <a:ext cx="4688541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↔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D561255-C8FC-8C46-93A7-410B92DB2A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8628018"/>
                  </p:ext>
                </p:extLst>
              </p:nvPr>
            </p:nvGraphicFramePr>
            <p:xfrm>
              <a:off x="1721224" y="3827865"/>
              <a:ext cx="4688541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13" t="-2778" r="-201626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2778" r="-1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1626" t="-2778" r="-813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4ABC19E-50B1-2145-A812-BBC403D2320E}"/>
                  </a:ext>
                </a:extLst>
              </p:cNvPr>
              <p:cNvSpPr/>
              <p:nvPr/>
            </p:nvSpPr>
            <p:spPr>
              <a:xfrm>
                <a:off x="2266427" y="4289530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4ABC19E-50B1-2145-A812-BBC403D23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427" y="4289530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57205C1-F295-0942-9A4D-BF779AF63FD0}"/>
                  </a:ext>
                </a:extLst>
              </p:cNvPr>
              <p:cNvSpPr/>
              <p:nvPr/>
            </p:nvSpPr>
            <p:spPr>
              <a:xfrm>
                <a:off x="3871659" y="4289530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57205C1-F295-0942-9A4D-BF779AF63F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59" y="4289530"/>
                <a:ext cx="44595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9AB2897-DA9F-064D-8F32-6BD1483AA590}"/>
                  </a:ext>
                </a:extLst>
              </p:cNvPr>
              <p:cNvSpPr/>
              <p:nvPr/>
            </p:nvSpPr>
            <p:spPr>
              <a:xfrm>
                <a:off x="5404624" y="4289530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9AB2897-DA9F-064D-8F32-6BD1483AA5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24" y="4289530"/>
                <a:ext cx="44595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FEC25C-5EF2-D946-A9DB-1EBB52CE8C96}"/>
                  </a:ext>
                </a:extLst>
              </p:cNvPr>
              <p:cNvSpPr/>
              <p:nvPr/>
            </p:nvSpPr>
            <p:spPr>
              <a:xfrm>
                <a:off x="2266427" y="4765163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FEC25C-5EF2-D946-A9DB-1EBB52CE8C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427" y="4765163"/>
                <a:ext cx="4459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3EF41A0-521B-B24A-AE2E-BF873DE5EFC7}"/>
                  </a:ext>
                </a:extLst>
              </p:cNvPr>
              <p:cNvSpPr/>
              <p:nvPr/>
            </p:nvSpPr>
            <p:spPr>
              <a:xfrm>
                <a:off x="3871659" y="4765163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3EF41A0-521B-B24A-AE2E-BF873DE5EF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59" y="4765163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4E8CD4F-7240-944A-8386-97991C940ECA}"/>
                  </a:ext>
                </a:extLst>
              </p:cNvPr>
              <p:cNvSpPr/>
              <p:nvPr/>
            </p:nvSpPr>
            <p:spPr>
              <a:xfrm>
                <a:off x="5404624" y="4765163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4E8CD4F-7240-944A-8386-97991C940E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24" y="4765163"/>
                <a:ext cx="45076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5861BCA-F86B-E645-B152-AD10CFD03A33}"/>
                  </a:ext>
                </a:extLst>
              </p:cNvPr>
              <p:cNvSpPr/>
              <p:nvPr/>
            </p:nvSpPr>
            <p:spPr>
              <a:xfrm>
                <a:off x="2266427" y="5195257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5861BCA-F86B-E645-B152-AD10CFD03A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427" y="5195257"/>
                <a:ext cx="45076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73F744-C332-0746-8D32-5D71A4AE54CD}"/>
                  </a:ext>
                </a:extLst>
              </p:cNvPr>
              <p:cNvSpPr/>
              <p:nvPr/>
            </p:nvSpPr>
            <p:spPr>
              <a:xfrm>
                <a:off x="3871659" y="5195257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73F744-C332-0746-8D32-5D71A4AE54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59" y="5195257"/>
                <a:ext cx="445955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D64CDCC-5C4F-664C-8CBE-867DB2841293}"/>
                  </a:ext>
                </a:extLst>
              </p:cNvPr>
              <p:cNvSpPr/>
              <p:nvPr/>
            </p:nvSpPr>
            <p:spPr>
              <a:xfrm>
                <a:off x="5404624" y="5195257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D64CDCC-5C4F-664C-8CBE-867DB28412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24" y="5195257"/>
                <a:ext cx="45076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7AF1DC5-82EE-D246-96F2-F000F5B51F80}"/>
                  </a:ext>
                </a:extLst>
              </p:cNvPr>
              <p:cNvSpPr/>
              <p:nvPr/>
            </p:nvSpPr>
            <p:spPr>
              <a:xfrm>
                <a:off x="2266427" y="5670890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7AF1DC5-82EE-D246-96F2-F000F5B51F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427" y="5670890"/>
                <a:ext cx="450764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5BF530F-91E4-2C4C-9F9D-E2C74240B79A}"/>
                  </a:ext>
                </a:extLst>
              </p:cNvPr>
              <p:cNvSpPr/>
              <p:nvPr/>
            </p:nvSpPr>
            <p:spPr>
              <a:xfrm>
                <a:off x="3871659" y="5670890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5BF530F-91E4-2C4C-9F9D-E2C74240B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59" y="5670890"/>
                <a:ext cx="450764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BC76AFE-870D-8F4F-B854-1C23A2CB5C5C}"/>
                  </a:ext>
                </a:extLst>
              </p:cNvPr>
              <p:cNvSpPr/>
              <p:nvPr/>
            </p:nvSpPr>
            <p:spPr>
              <a:xfrm>
                <a:off x="5404624" y="5670890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BC76AFE-870D-8F4F-B854-1C23A2CB5C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24" y="5670890"/>
                <a:ext cx="44595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0EBDA55-C636-874E-970F-52884BF8DE2C}"/>
                  </a:ext>
                </a:extLst>
              </p:cNvPr>
              <p:cNvSpPr/>
              <p:nvPr/>
            </p:nvSpPr>
            <p:spPr>
              <a:xfrm>
                <a:off x="1354228" y="3060082"/>
                <a:ext cx="557518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i="1" dirty="0"/>
                  <a:t>“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i="1" dirty="0"/>
                  <a:t> is true if and only 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i="1" dirty="0"/>
                  <a:t> is true”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0EBDA55-C636-874E-970F-52884BF8D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228" y="3060082"/>
                <a:ext cx="5575181" cy="584775"/>
              </a:xfrm>
              <a:prstGeom prst="rect">
                <a:avLst/>
              </a:prstGeom>
              <a:blipFill>
                <a:blip r:embed="rId16"/>
                <a:stretch>
                  <a:fillRect l="-2727" t="-12766" r="-1591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072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9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41930" y="1531334"/>
                <a:ext cx="5588712" cy="169007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88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930" y="1531334"/>
                <a:ext cx="5588712" cy="1690079"/>
              </a:xfrm>
              <a:prstGeom prst="rect">
                <a:avLst/>
              </a:prstGeom>
              <a:blipFill>
                <a:blip r:embed="rId2"/>
                <a:stretch>
                  <a:fillRect t="-2985" b="-12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E444BD-0A91-8D48-9B56-1CE799D5D184}"/>
                  </a:ext>
                </a:extLst>
              </p:cNvPr>
              <p:cNvSpPr/>
              <p:nvPr/>
            </p:nvSpPr>
            <p:spPr>
              <a:xfrm>
                <a:off x="1354228" y="3051813"/>
                <a:ext cx="64355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i="1" dirty="0"/>
                  <a:t>“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i="1" dirty="0"/>
                  <a:t> is sufficient  and necessary  for 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i="1" dirty="0"/>
                  <a:t>”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E444BD-0A91-8D48-9B56-1CE799D5D1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228" y="3051813"/>
                <a:ext cx="6435544" cy="584775"/>
              </a:xfrm>
              <a:prstGeom prst="rect">
                <a:avLst/>
              </a:prstGeom>
              <a:blipFill>
                <a:blip r:embed="rId3"/>
                <a:stretch>
                  <a:fillRect l="-2367" t="-13043" r="-1381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9A68F815-F253-AE4C-BCE0-0AF776CD9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00" y="4173117"/>
            <a:ext cx="7188200" cy="147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AFE0FA1-556F-7146-A5D6-BAD05EEE22D1}"/>
              </a:ext>
            </a:extLst>
          </p:cNvPr>
          <p:cNvSpPr/>
          <p:nvPr/>
        </p:nvSpPr>
        <p:spPr>
          <a:xfrm>
            <a:off x="762000" y="4837986"/>
            <a:ext cx="7539318" cy="319081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49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BF41E-7EF4-3945-940D-FB53878B8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 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476BB5B-EFB7-9745-9767-9159326838C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778622" y="1568760"/>
              <a:ext cx="4688541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&amp;&amp; 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476BB5B-EFB7-9745-9767-9159326838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3332237"/>
                  </p:ext>
                </p:extLst>
              </p:nvPr>
            </p:nvGraphicFramePr>
            <p:xfrm>
              <a:off x="3778622" y="1568760"/>
              <a:ext cx="4688541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13" t="-2778" r="-202439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778" r="-100806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626" t="-2778" r="-1626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D9BF4A1-BF53-4840-B773-61D1895D92E8}"/>
                  </a:ext>
                </a:extLst>
              </p:cNvPr>
              <p:cNvSpPr/>
              <p:nvPr/>
            </p:nvSpPr>
            <p:spPr>
              <a:xfrm>
                <a:off x="4323825" y="2030425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D9BF4A1-BF53-4840-B773-61D1895D9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825" y="2030425"/>
                <a:ext cx="44595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5B36A94-E5D2-8244-8B31-633CE464562D}"/>
                  </a:ext>
                </a:extLst>
              </p:cNvPr>
              <p:cNvSpPr/>
              <p:nvPr/>
            </p:nvSpPr>
            <p:spPr>
              <a:xfrm>
                <a:off x="5929057" y="2030425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5B36A94-E5D2-8244-8B31-633CE46456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057" y="2030425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9534B52-86EF-AB49-8D3B-8847380F1791}"/>
                  </a:ext>
                </a:extLst>
              </p:cNvPr>
              <p:cNvSpPr/>
              <p:nvPr/>
            </p:nvSpPr>
            <p:spPr>
              <a:xfrm>
                <a:off x="7462022" y="2030425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9534B52-86EF-AB49-8D3B-8847380F17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022" y="2030425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ADE0582-9E91-3D44-ACBF-D9AA76435A1E}"/>
                  </a:ext>
                </a:extLst>
              </p:cNvPr>
              <p:cNvSpPr/>
              <p:nvPr/>
            </p:nvSpPr>
            <p:spPr>
              <a:xfrm>
                <a:off x="4323825" y="2506058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ADE0582-9E91-3D44-ACBF-D9AA76435A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825" y="2506058"/>
                <a:ext cx="44595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248D44B-42F1-A34B-9BF8-D95D2C519A86}"/>
                  </a:ext>
                </a:extLst>
              </p:cNvPr>
              <p:cNvSpPr/>
              <p:nvPr/>
            </p:nvSpPr>
            <p:spPr>
              <a:xfrm>
                <a:off x="5929057" y="2506058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248D44B-42F1-A34B-9BF8-D95D2C519A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057" y="2506058"/>
                <a:ext cx="45076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6A4470-8BB3-CC45-8A39-4F303387E7C6}"/>
                  </a:ext>
                </a:extLst>
              </p:cNvPr>
              <p:cNvSpPr/>
              <p:nvPr/>
            </p:nvSpPr>
            <p:spPr>
              <a:xfrm>
                <a:off x="7462022" y="2506058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6A4470-8BB3-CC45-8A39-4F303387E7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022" y="2506058"/>
                <a:ext cx="450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057F75A-ADA0-4443-B9E0-A7607035D1B1}"/>
                  </a:ext>
                </a:extLst>
              </p:cNvPr>
              <p:cNvSpPr/>
              <p:nvPr/>
            </p:nvSpPr>
            <p:spPr>
              <a:xfrm>
                <a:off x="4323825" y="2936152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057F75A-ADA0-4443-B9E0-A7607035D1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825" y="2936152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8E440CA-0C93-6C46-985C-CAB0E5F2C844}"/>
                  </a:ext>
                </a:extLst>
              </p:cNvPr>
              <p:cNvSpPr/>
              <p:nvPr/>
            </p:nvSpPr>
            <p:spPr>
              <a:xfrm>
                <a:off x="5929057" y="2936152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8E440CA-0C93-6C46-985C-CAB0E5F2C8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057" y="2936152"/>
                <a:ext cx="44595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304DD53-A4E6-5447-A0E8-8F8489057F35}"/>
                  </a:ext>
                </a:extLst>
              </p:cNvPr>
              <p:cNvSpPr/>
              <p:nvPr/>
            </p:nvSpPr>
            <p:spPr>
              <a:xfrm>
                <a:off x="7462022" y="2936152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304DD53-A4E6-5447-A0E8-8F8489057F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022" y="2936152"/>
                <a:ext cx="450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1634854-670D-9146-9510-27DF796333DC}"/>
                  </a:ext>
                </a:extLst>
              </p:cNvPr>
              <p:cNvSpPr/>
              <p:nvPr/>
            </p:nvSpPr>
            <p:spPr>
              <a:xfrm>
                <a:off x="4323825" y="3411785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1634854-670D-9146-9510-27DF79633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825" y="3411785"/>
                <a:ext cx="45076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33C0219-D9D2-224F-9F55-8AE66E9DB6FF}"/>
                  </a:ext>
                </a:extLst>
              </p:cNvPr>
              <p:cNvSpPr/>
              <p:nvPr/>
            </p:nvSpPr>
            <p:spPr>
              <a:xfrm>
                <a:off x="5929057" y="3411785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33C0219-D9D2-224F-9F55-8AE66E9DB6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057" y="3411785"/>
                <a:ext cx="45076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3EFE246-BE98-D940-A888-75414B38FD11}"/>
                  </a:ext>
                </a:extLst>
              </p:cNvPr>
              <p:cNvSpPr/>
              <p:nvPr/>
            </p:nvSpPr>
            <p:spPr>
              <a:xfrm>
                <a:off x="7462022" y="3411785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3EFE246-BE98-D940-A888-75414B38FD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022" y="3411785"/>
                <a:ext cx="45076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C9E39763-5997-7F4A-A70F-C1A1C7F634D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71756" y="4209389"/>
              <a:ext cx="4688541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|| 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C9E39763-5997-7F4A-A70F-C1A1C7F634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0663172"/>
                  </p:ext>
                </p:extLst>
              </p:nvPr>
            </p:nvGraphicFramePr>
            <p:xfrm>
              <a:off x="671756" y="4209389"/>
              <a:ext cx="4688541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t="-2778" r="-200000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00813" t="-2778" r="-101626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9194" t="-2778" r="-806" b="-40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54BC52A-C1E6-5744-9A5E-E23F0DC3195F}"/>
                  </a:ext>
                </a:extLst>
              </p:cNvPr>
              <p:cNvSpPr/>
              <p:nvPr/>
            </p:nvSpPr>
            <p:spPr>
              <a:xfrm>
                <a:off x="1216959" y="4671054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54BC52A-C1E6-5744-9A5E-E23F0DC319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959" y="4671054"/>
                <a:ext cx="445955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1DFE81F-69FF-4142-93ED-F1BC82716A3E}"/>
                  </a:ext>
                </a:extLst>
              </p:cNvPr>
              <p:cNvSpPr/>
              <p:nvPr/>
            </p:nvSpPr>
            <p:spPr>
              <a:xfrm>
                <a:off x="2822191" y="4671054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1DFE81F-69FF-4142-93ED-F1BC82716A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191" y="4671054"/>
                <a:ext cx="44595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400AB8-CB83-5D4E-8E66-190C8ADBF3AD}"/>
                  </a:ext>
                </a:extLst>
              </p:cNvPr>
              <p:cNvSpPr/>
              <p:nvPr/>
            </p:nvSpPr>
            <p:spPr>
              <a:xfrm>
                <a:off x="4355156" y="4671054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400AB8-CB83-5D4E-8E66-190C8ADBF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156" y="4671054"/>
                <a:ext cx="44595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253FE98-86C1-774B-8F37-8B8529CAA2CE}"/>
                  </a:ext>
                </a:extLst>
              </p:cNvPr>
              <p:cNvSpPr/>
              <p:nvPr/>
            </p:nvSpPr>
            <p:spPr>
              <a:xfrm>
                <a:off x="1216959" y="5146687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253FE98-86C1-774B-8F37-8B8529CAA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959" y="5146687"/>
                <a:ext cx="445955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49ADFC6-2FDC-E847-AF09-62445279E9D5}"/>
                  </a:ext>
                </a:extLst>
              </p:cNvPr>
              <p:cNvSpPr/>
              <p:nvPr/>
            </p:nvSpPr>
            <p:spPr>
              <a:xfrm>
                <a:off x="2822191" y="5146687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49ADFC6-2FDC-E847-AF09-62445279E9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191" y="5146687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16E749A-287F-BB4B-A90F-CF13F085100B}"/>
                  </a:ext>
                </a:extLst>
              </p:cNvPr>
              <p:cNvSpPr/>
              <p:nvPr/>
            </p:nvSpPr>
            <p:spPr>
              <a:xfrm>
                <a:off x="4355156" y="5146687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16E749A-287F-BB4B-A90F-CF13F08510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156" y="5146687"/>
                <a:ext cx="450764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8B1B754-FD6A-7A40-A34A-E17A3A26D0D9}"/>
                  </a:ext>
                </a:extLst>
              </p:cNvPr>
              <p:cNvSpPr/>
              <p:nvPr/>
            </p:nvSpPr>
            <p:spPr>
              <a:xfrm>
                <a:off x="1216959" y="5576781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8B1B754-FD6A-7A40-A34A-E17A3A26D0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959" y="5576781"/>
                <a:ext cx="450764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93C6DEA-199F-864F-8951-CD610175C281}"/>
                  </a:ext>
                </a:extLst>
              </p:cNvPr>
              <p:cNvSpPr/>
              <p:nvPr/>
            </p:nvSpPr>
            <p:spPr>
              <a:xfrm>
                <a:off x="2822191" y="5576781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93C6DEA-199F-864F-8951-CD610175C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191" y="5576781"/>
                <a:ext cx="445955" cy="4616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8E6B93-D103-704B-84BF-E902DC39CF81}"/>
                  </a:ext>
                </a:extLst>
              </p:cNvPr>
              <p:cNvSpPr/>
              <p:nvPr/>
            </p:nvSpPr>
            <p:spPr>
              <a:xfrm>
                <a:off x="4355156" y="5576781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8E6B93-D103-704B-84BF-E902DC39C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156" y="5576781"/>
                <a:ext cx="450764" cy="46166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907C02A-842B-D147-906E-B05038B00DB5}"/>
                  </a:ext>
                </a:extLst>
              </p:cNvPr>
              <p:cNvSpPr/>
              <p:nvPr/>
            </p:nvSpPr>
            <p:spPr>
              <a:xfrm>
                <a:off x="1216959" y="6052414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907C02A-842B-D147-906E-B05038B00D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959" y="6052414"/>
                <a:ext cx="450764" cy="46166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14BDB71-E79C-5347-A177-26DC364A30ED}"/>
                  </a:ext>
                </a:extLst>
              </p:cNvPr>
              <p:cNvSpPr/>
              <p:nvPr/>
            </p:nvSpPr>
            <p:spPr>
              <a:xfrm>
                <a:off x="2822191" y="6052414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14BDB71-E79C-5347-A177-26DC364A30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191" y="6052414"/>
                <a:ext cx="45076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A1C0AC0-A2B5-8448-A744-DE0CE12D9124}"/>
                  </a:ext>
                </a:extLst>
              </p:cNvPr>
              <p:cNvSpPr/>
              <p:nvPr/>
            </p:nvSpPr>
            <p:spPr>
              <a:xfrm>
                <a:off x="4355156" y="6052414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A1C0AC0-A2B5-8448-A744-DE0CE12D91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156" y="6052414"/>
                <a:ext cx="450764" cy="4616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137713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BF41E-7EF4-3945-940D-FB53878B8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Truth 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476BB5B-EFB7-9745-9767-9159326838C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346550" y="1171661"/>
              <a:ext cx="3125694" cy="136626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476BB5B-EFB7-9745-9767-9159326838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740409"/>
                  </p:ext>
                </p:extLst>
              </p:nvPr>
            </p:nvGraphicFramePr>
            <p:xfrm>
              <a:off x="5346550" y="1171661"/>
              <a:ext cx="3125694" cy="136626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778" r="-100806" b="-2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778" r="-806" b="-20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D9BF4A1-BF53-4840-B773-61D1895D92E8}"/>
                  </a:ext>
                </a:extLst>
              </p:cNvPr>
              <p:cNvSpPr/>
              <p:nvPr/>
            </p:nvSpPr>
            <p:spPr>
              <a:xfrm>
                <a:off x="5891753" y="1633326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D9BF4A1-BF53-4840-B773-61D1895D9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753" y="1633326"/>
                <a:ext cx="44595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5B36A94-E5D2-8244-8B31-633CE464562D}"/>
                  </a:ext>
                </a:extLst>
              </p:cNvPr>
              <p:cNvSpPr/>
              <p:nvPr/>
            </p:nvSpPr>
            <p:spPr>
              <a:xfrm>
                <a:off x="7496985" y="1633326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5B36A94-E5D2-8244-8B31-633CE46456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985" y="1633326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ADE0582-9E91-3D44-ACBF-D9AA76435A1E}"/>
                  </a:ext>
                </a:extLst>
              </p:cNvPr>
              <p:cNvSpPr/>
              <p:nvPr/>
            </p:nvSpPr>
            <p:spPr>
              <a:xfrm>
                <a:off x="5891753" y="2108959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ADE0582-9E91-3D44-ACBF-D9AA76435A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753" y="2108959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248D44B-42F1-A34B-9BF8-D95D2C519A86}"/>
                  </a:ext>
                </a:extLst>
              </p:cNvPr>
              <p:cNvSpPr/>
              <p:nvPr/>
            </p:nvSpPr>
            <p:spPr>
              <a:xfrm>
                <a:off x="7496985" y="2108959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248D44B-42F1-A34B-9BF8-D95D2C519A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985" y="2108959"/>
                <a:ext cx="45076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C9E39763-5997-7F4A-A70F-C1A1C7F634D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640" y="3572895"/>
              <a:ext cx="5469068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36726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3866976290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!(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&amp;&amp; 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|| !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C9E39763-5997-7F4A-A70F-C1A1C7F634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2775930"/>
                  </p:ext>
                </p:extLst>
              </p:nvPr>
            </p:nvGraphicFramePr>
            <p:xfrm>
              <a:off x="868640" y="3572895"/>
              <a:ext cx="5469068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36726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3866976290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926" t="-2778" r="-300926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926" t="-2778" r="-200926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0926" t="-2778" r="-100926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0926" t="-2778" r="-926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54BC52A-C1E6-5744-9A5E-E23F0DC3195F}"/>
                  </a:ext>
                </a:extLst>
              </p:cNvPr>
              <p:cNvSpPr/>
              <p:nvPr/>
            </p:nvSpPr>
            <p:spPr>
              <a:xfrm>
                <a:off x="1267712" y="4034560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54BC52A-C1E6-5744-9A5E-E23F0DC319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712" y="4034560"/>
                <a:ext cx="4459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1DFE81F-69FF-4142-93ED-F1BC82716A3E}"/>
                  </a:ext>
                </a:extLst>
              </p:cNvPr>
              <p:cNvSpPr/>
              <p:nvPr/>
            </p:nvSpPr>
            <p:spPr>
              <a:xfrm>
                <a:off x="2679685" y="4034560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1DFE81F-69FF-4142-93ED-F1BC82716A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685" y="4034560"/>
                <a:ext cx="4459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400AB8-CB83-5D4E-8E66-190C8ADBF3AD}"/>
                  </a:ext>
                </a:extLst>
              </p:cNvPr>
              <p:cNvSpPr/>
              <p:nvPr/>
            </p:nvSpPr>
            <p:spPr>
              <a:xfrm>
                <a:off x="4053123" y="4048528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400AB8-CB83-5D4E-8E66-190C8ADBF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123" y="4048528"/>
                <a:ext cx="44595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253FE98-86C1-774B-8F37-8B8529CAA2CE}"/>
                  </a:ext>
                </a:extLst>
              </p:cNvPr>
              <p:cNvSpPr/>
              <p:nvPr/>
            </p:nvSpPr>
            <p:spPr>
              <a:xfrm>
                <a:off x="1267712" y="4510193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253FE98-86C1-774B-8F37-8B8529CAA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712" y="4510193"/>
                <a:ext cx="44595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49ADFC6-2FDC-E847-AF09-62445279E9D5}"/>
                  </a:ext>
                </a:extLst>
              </p:cNvPr>
              <p:cNvSpPr/>
              <p:nvPr/>
            </p:nvSpPr>
            <p:spPr>
              <a:xfrm>
                <a:off x="2679685" y="4510193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49ADFC6-2FDC-E847-AF09-62445279E9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685" y="4510193"/>
                <a:ext cx="45076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16E749A-287F-BB4B-A90F-CF13F085100B}"/>
                  </a:ext>
                </a:extLst>
              </p:cNvPr>
              <p:cNvSpPr/>
              <p:nvPr/>
            </p:nvSpPr>
            <p:spPr>
              <a:xfrm>
                <a:off x="4053123" y="4524161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16E749A-287F-BB4B-A90F-CF13F08510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123" y="4524161"/>
                <a:ext cx="45076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8B1B754-FD6A-7A40-A34A-E17A3A26D0D9}"/>
                  </a:ext>
                </a:extLst>
              </p:cNvPr>
              <p:cNvSpPr/>
              <p:nvPr/>
            </p:nvSpPr>
            <p:spPr>
              <a:xfrm>
                <a:off x="1267712" y="4940287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8B1B754-FD6A-7A40-A34A-E17A3A26D0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712" y="4940287"/>
                <a:ext cx="45076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93C6DEA-199F-864F-8951-CD610175C281}"/>
                  </a:ext>
                </a:extLst>
              </p:cNvPr>
              <p:cNvSpPr/>
              <p:nvPr/>
            </p:nvSpPr>
            <p:spPr>
              <a:xfrm>
                <a:off x="2679685" y="4940287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93C6DEA-199F-864F-8951-CD610175C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685" y="4940287"/>
                <a:ext cx="4459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8E6B93-D103-704B-84BF-E902DC39CF81}"/>
                  </a:ext>
                </a:extLst>
              </p:cNvPr>
              <p:cNvSpPr/>
              <p:nvPr/>
            </p:nvSpPr>
            <p:spPr>
              <a:xfrm>
                <a:off x="4053123" y="4954255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8E6B93-D103-704B-84BF-E902DC39C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123" y="4954255"/>
                <a:ext cx="450764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907C02A-842B-D147-906E-B05038B00DB5}"/>
                  </a:ext>
                </a:extLst>
              </p:cNvPr>
              <p:cNvSpPr/>
              <p:nvPr/>
            </p:nvSpPr>
            <p:spPr>
              <a:xfrm>
                <a:off x="1267712" y="5415920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907C02A-842B-D147-906E-B05038B00D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712" y="5415920"/>
                <a:ext cx="450764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14BDB71-E79C-5347-A177-26DC364A30ED}"/>
                  </a:ext>
                </a:extLst>
              </p:cNvPr>
              <p:cNvSpPr/>
              <p:nvPr/>
            </p:nvSpPr>
            <p:spPr>
              <a:xfrm>
                <a:off x="2679685" y="5415920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14BDB71-E79C-5347-A177-26DC364A30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685" y="5415920"/>
                <a:ext cx="450764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A1C0AC0-A2B5-8448-A744-DE0CE12D9124}"/>
                  </a:ext>
                </a:extLst>
              </p:cNvPr>
              <p:cNvSpPr/>
              <p:nvPr/>
            </p:nvSpPr>
            <p:spPr>
              <a:xfrm>
                <a:off x="4053123" y="5429888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A1C0AC0-A2B5-8448-A744-DE0CE12D91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123" y="5429888"/>
                <a:ext cx="450764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54BF28C1-1A87-4A41-923A-6868D82DFF42}"/>
              </a:ext>
            </a:extLst>
          </p:cNvPr>
          <p:cNvGrpSpPr/>
          <p:nvPr/>
        </p:nvGrpSpPr>
        <p:grpSpPr>
          <a:xfrm>
            <a:off x="5469905" y="4048528"/>
            <a:ext cx="450764" cy="1843025"/>
            <a:chOff x="5469905" y="4048528"/>
            <a:chExt cx="450764" cy="18430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6B5E5D0-30C7-E240-8532-98F6981D64C6}"/>
                    </a:ext>
                  </a:extLst>
                </p:cNvPr>
                <p:cNvSpPr/>
                <p:nvPr/>
              </p:nvSpPr>
              <p:spPr>
                <a:xfrm>
                  <a:off x="5469905" y="4048528"/>
                  <a:ext cx="44595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6B5E5D0-30C7-E240-8532-98F6981D64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9905" y="4048528"/>
                  <a:ext cx="445955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CACC8F67-1075-B846-B030-8649BE998E94}"/>
                    </a:ext>
                  </a:extLst>
                </p:cNvPr>
                <p:cNvSpPr/>
                <p:nvPr/>
              </p:nvSpPr>
              <p:spPr>
                <a:xfrm>
                  <a:off x="5469905" y="4524161"/>
                  <a:ext cx="450764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CACC8F67-1075-B846-B030-8649BE998E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9905" y="4524161"/>
                  <a:ext cx="450764" cy="46166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183C0242-884D-A143-A676-13DA1B1470D3}"/>
                    </a:ext>
                  </a:extLst>
                </p:cNvPr>
                <p:cNvSpPr/>
                <p:nvPr/>
              </p:nvSpPr>
              <p:spPr>
                <a:xfrm>
                  <a:off x="5469905" y="4954255"/>
                  <a:ext cx="450764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183C0242-884D-A143-A676-13DA1B1470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9905" y="4954255"/>
                  <a:ext cx="450764" cy="46166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C49434A-4C75-E54C-9960-73B0A05EA81A}"/>
                    </a:ext>
                  </a:extLst>
                </p:cNvPr>
                <p:cNvSpPr/>
                <p:nvPr/>
              </p:nvSpPr>
              <p:spPr>
                <a:xfrm>
                  <a:off x="5469905" y="5429888"/>
                  <a:ext cx="450764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C49434A-4C75-E54C-9960-73B0A05EA8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9905" y="5429888"/>
                  <a:ext cx="450764" cy="46166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9170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BF41E-7EF4-3945-940D-FB53878B8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Truth 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C9E39763-5997-7F4A-A70F-C1A1C7F634D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469614" y="2945366"/>
              <a:ext cx="5469068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36726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3866976290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!(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|| 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&amp;&amp; !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C9E39763-5997-7F4A-A70F-C1A1C7F634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3763146"/>
                  </p:ext>
                </p:extLst>
              </p:nvPr>
            </p:nvGraphicFramePr>
            <p:xfrm>
              <a:off x="1469614" y="2945366"/>
              <a:ext cx="5469068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36726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3866976290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r="-300926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r="-200926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r="-100926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r="-926" b="-40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54BC52A-C1E6-5744-9A5E-E23F0DC3195F}"/>
                  </a:ext>
                </a:extLst>
              </p:cNvPr>
              <p:cNvSpPr/>
              <p:nvPr/>
            </p:nvSpPr>
            <p:spPr>
              <a:xfrm>
                <a:off x="1868686" y="3407031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54BC52A-C1E6-5744-9A5E-E23F0DC319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686" y="3407031"/>
                <a:ext cx="44595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1DFE81F-69FF-4142-93ED-F1BC82716A3E}"/>
                  </a:ext>
                </a:extLst>
              </p:cNvPr>
              <p:cNvSpPr/>
              <p:nvPr/>
            </p:nvSpPr>
            <p:spPr>
              <a:xfrm>
                <a:off x="3280659" y="3407031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1DFE81F-69FF-4142-93ED-F1BC82716A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659" y="3407031"/>
                <a:ext cx="44595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400AB8-CB83-5D4E-8E66-190C8ADBF3AD}"/>
                  </a:ext>
                </a:extLst>
              </p:cNvPr>
              <p:cNvSpPr/>
              <p:nvPr/>
            </p:nvSpPr>
            <p:spPr>
              <a:xfrm>
                <a:off x="4654097" y="3420999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400AB8-CB83-5D4E-8E66-190C8ADBF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097" y="3420999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253FE98-86C1-774B-8F37-8B8529CAA2CE}"/>
                  </a:ext>
                </a:extLst>
              </p:cNvPr>
              <p:cNvSpPr/>
              <p:nvPr/>
            </p:nvSpPr>
            <p:spPr>
              <a:xfrm>
                <a:off x="1868686" y="3882664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253FE98-86C1-774B-8F37-8B8529CAA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686" y="3882664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49ADFC6-2FDC-E847-AF09-62445279E9D5}"/>
                  </a:ext>
                </a:extLst>
              </p:cNvPr>
              <p:cNvSpPr/>
              <p:nvPr/>
            </p:nvSpPr>
            <p:spPr>
              <a:xfrm>
                <a:off x="3280659" y="3882664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49ADFC6-2FDC-E847-AF09-62445279E9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659" y="3882664"/>
                <a:ext cx="45076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16E749A-287F-BB4B-A90F-CF13F085100B}"/>
                  </a:ext>
                </a:extLst>
              </p:cNvPr>
              <p:cNvSpPr/>
              <p:nvPr/>
            </p:nvSpPr>
            <p:spPr>
              <a:xfrm>
                <a:off x="4654097" y="3896632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16E749A-287F-BB4B-A90F-CF13F08510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097" y="3896632"/>
                <a:ext cx="45076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8B1B754-FD6A-7A40-A34A-E17A3A26D0D9}"/>
                  </a:ext>
                </a:extLst>
              </p:cNvPr>
              <p:cNvSpPr/>
              <p:nvPr/>
            </p:nvSpPr>
            <p:spPr>
              <a:xfrm>
                <a:off x="1868686" y="4312758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8B1B754-FD6A-7A40-A34A-E17A3A26D0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686" y="4312758"/>
                <a:ext cx="45076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93C6DEA-199F-864F-8951-CD610175C281}"/>
                  </a:ext>
                </a:extLst>
              </p:cNvPr>
              <p:cNvSpPr/>
              <p:nvPr/>
            </p:nvSpPr>
            <p:spPr>
              <a:xfrm>
                <a:off x="3280659" y="4312758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93C6DEA-199F-864F-8951-CD610175C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659" y="4312758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8E6B93-D103-704B-84BF-E902DC39CF81}"/>
                  </a:ext>
                </a:extLst>
              </p:cNvPr>
              <p:cNvSpPr/>
              <p:nvPr/>
            </p:nvSpPr>
            <p:spPr>
              <a:xfrm>
                <a:off x="4654097" y="4326726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8E6B93-D103-704B-84BF-E902DC39C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097" y="4326726"/>
                <a:ext cx="45076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907C02A-842B-D147-906E-B05038B00DB5}"/>
                  </a:ext>
                </a:extLst>
              </p:cNvPr>
              <p:cNvSpPr/>
              <p:nvPr/>
            </p:nvSpPr>
            <p:spPr>
              <a:xfrm>
                <a:off x="1868686" y="4788391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907C02A-842B-D147-906E-B05038B00D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686" y="4788391"/>
                <a:ext cx="450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14BDB71-E79C-5347-A177-26DC364A30ED}"/>
                  </a:ext>
                </a:extLst>
              </p:cNvPr>
              <p:cNvSpPr/>
              <p:nvPr/>
            </p:nvSpPr>
            <p:spPr>
              <a:xfrm>
                <a:off x="3280659" y="4788391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14BDB71-E79C-5347-A177-26DC364A30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659" y="4788391"/>
                <a:ext cx="450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A1C0AC0-A2B5-8448-A744-DE0CE12D9124}"/>
                  </a:ext>
                </a:extLst>
              </p:cNvPr>
              <p:cNvSpPr/>
              <p:nvPr/>
            </p:nvSpPr>
            <p:spPr>
              <a:xfrm>
                <a:off x="4654097" y="4802359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A1C0AC0-A2B5-8448-A744-DE0CE12D91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097" y="4802359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7CC8F9CC-6192-E24A-8A27-69039DF30622}"/>
              </a:ext>
            </a:extLst>
          </p:cNvPr>
          <p:cNvGrpSpPr/>
          <p:nvPr/>
        </p:nvGrpSpPr>
        <p:grpSpPr>
          <a:xfrm>
            <a:off x="6070879" y="3420999"/>
            <a:ext cx="450764" cy="1843025"/>
            <a:chOff x="6070879" y="3420999"/>
            <a:chExt cx="450764" cy="18430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6B5E5D0-30C7-E240-8532-98F6981D64C6}"/>
                    </a:ext>
                  </a:extLst>
                </p:cNvPr>
                <p:cNvSpPr/>
                <p:nvPr/>
              </p:nvSpPr>
              <p:spPr>
                <a:xfrm>
                  <a:off x="6070879" y="3420999"/>
                  <a:ext cx="44595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6B5E5D0-30C7-E240-8532-98F6981D64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879" y="3420999"/>
                  <a:ext cx="445955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CACC8F67-1075-B846-B030-8649BE998E94}"/>
                    </a:ext>
                  </a:extLst>
                </p:cNvPr>
                <p:cNvSpPr/>
                <p:nvPr/>
              </p:nvSpPr>
              <p:spPr>
                <a:xfrm>
                  <a:off x="6070879" y="3896632"/>
                  <a:ext cx="450764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CACC8F67-1075-B846-B030-8649BE998E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879" y="3896632"/>
                  <a:ext cx="450764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183C0242-884D-A143-A676-13DA1B1470D3}"/>
                    </a:ext>
                  </a:extLst>
                </p:cNvPr>
                <p:cNvSpPr/>
                <p:nvPr/>
              </p:nvSpPr>
              <p:spPr>
                <a:xfrm>
                  <a:off x="6070879" y="4326726"/>
                  <a:ext cx="450764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183C0242-884D-A143-A676-13DA1B1470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879" y="4326726"/>
                  <a:ext cx="450764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C49434A-4C75-E54C-9960-73B0A05EA81A}"/>
                    </a:ext>
                  </a:extLst>
                </p:cNvPr>
                <p:cNvSpPr/>
                <p:nvPr/>
              </p:nvSpPr>
              <p:spPr>
                <a:xfrm>
                  <a:off x="6070879" y="4802359"/>
                  <a:ext cx="450764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C49434A-4C75-E54C-9960-73B0A05EA8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879" y="4802359"/>
                  <a:ext cx="450764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0662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CC8BA1-CCC7-F344-B74F-2426A5D15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63E32-B7BF-AD47-8D8B-E909C418E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485" y="2210921"/>
            <a:ext cx="7369030" cy="3149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889135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6FA471-18B3-014C-A5E2-95E5FD23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 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65DAF18B-F649-F241-A42F-3C763E79B10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88158" y="3222185"/>
              <a:ext cx="6150953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28311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192306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2151530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866976290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65DAF18B-F649-F241-A42F-3C763E79B1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8558646"/>
                  </p:ext>
                </p:extLst>
              </p:nvPr>
            </p:nvGraphicFramePr>
            <p:xfrm>
              <a:off x="1688158" y="3222185"/>
              <a:ext cx="6150953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28311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192306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2151530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866976290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778" r="-382178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6316" t="-2778" r="-306316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C94D340-198E-9442-927E-001CFDAB0134}"/>
                  </a:ext>
                </a:extLst>
              </p:cNvPr>
              <p:cNvSpPr/>
              <p:nvPr/>
            </p:nvSpPr>
            <p:spPr>
              <a:xfrm>
                <a:off x="2068669" y="3656260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C94D340-198E-9442-927E-001CFDAB01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669" y="3656260"/>
                <a:ext cx="44595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E47918D-7E28-FD48-8EA4-C182A70E4CDD}"/>
                  </a:ext>
                </a:extLst>
              </p:cNvPr>
              <p:cNvSpPr/>
              <p:nvPr/>
            </p:nvSpPr>
            <p:spPr>
              <a:xfrm>
                <a:off x="3372915" y="3656260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E47918D-7E28-FD48-8EA4-C182A70E4C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915" y="3656260"/>
                <a:ext cx="44595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186764D-5163-F64E-83EF-FCDC8E14223D}"/>
                  </a:ext>
                </a:extLst>
              </p:cNvPr>
              <p:cNvSpPr/>
              <p:nvPr/>
            </p:nvSpPr>
            <p:spPr>
              <a:xfrm>
                <a:off x="4971063" y="3671175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186764D-5163-F64E-83EF-FCDC8E1422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063" y="3671175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76B93DB-C666-0046-B2A7-234E67201EC0}"/>
                  </a:ext>
                </a:extLst>
              </p:cNvPr>
              <p:cNvSpPr/>
              <p:nvPr/>
            </p:nvSpPr>
            <p:spPr>
              <a:xfrm>
                <a:off x="2068669" y="4131893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76B93DB-C666-0046-B2A7-234E67201E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669" y="4131893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BA3CFA1-16FE-5C4A-8D35-DEF89D130741}"/>
                  </a:ext>
                </a:extLst>
              </p:cNvPr>
              <p:cNvSpPr/>
              <p:nvPr/>
            </p:nvSpPr>
            <p:spPr>
              <a:xfrm>
                <a:off x="3372915" y="4131893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BA3CFA1-16FE-5C4A-8D35-DEF89D1307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915" y="4131893"/>
                <a:ext cx="45076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4643911-1F49-9E42-9FBB-B0D97DAAABAD}"/>
                  </a:ext>
                </a:extLst>
              </p:cNvPr>
              <p:cNvSpPr/>
              <p:nvPr/>
            </p:nvSpPr>
            <p:spPr>
              <a:xfrm>
                <a:off x="4971063" y="4146808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4643911-1F49-9E42-9FBB-B0D97DAAAB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063" y="4146808"/>
                <a:ext cx="45076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6776D2F-BABE-5847-9D30-E34A29D24D82}"/>
                  </a:ext>
                </a:extLst>
              </p:cNvPr>
              <p:cNvSpPr/>
              <p:nvPr/>
            </p:nvSpPr>
            <p:spPr>
              <a:xfrm>
                <a:off x="2068669" y="4561987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6776D2F-BABE-5847-9D30-E34A29D24D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669" y="4561987"/>
                <a:ext cx="45076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E74CB2A-83B2-4F4D-AB85-091C39023B21}"/>
                  </a:ext>
                </a:extLst>
              </p:cNvPr>
              <p:cNvSpPr/>
              <p:nvPr/>
            </p:nvSpPr>
            <p:spPr>
              <a:xfrm>
                <a:off x="3372915" y="4561987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E74CB2A-83B2-4F4D-AB85-091C39023B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915" y="4561987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964D575-6BBE-1447-A6AC-B7D50932BAF7}"/>
                  </a:ext>
                </a:extLst>
              </p:cNvPr>
              <p:cNvSpPr/>
              <p:nvPr/>
            </p:nvSpPr>
            <p:spPr>
              <a:xfrm>
                <a:off x="4971063" y="4576902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964D575-6BBE-1447-A6AC-B7D50932BA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063" y="4576902"/>
                <a:ext cx="450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9AE9230-BC2B-3648-899C-F6B9EC219067}"/>
                  </a:ext>
                </a:extLst>
              </p:cNvPr>
              <p:cNvSpPr/>
              <p:nvPr/>
            </p:nvSpPr>
            <p:spPr>
              <a:xfrm>
                <a:off x="2068669" y="5037620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9AE9230-BC2B-3648-899C-F6B9EC2190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669" y="5037620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A8FA979-5D38-2B47-AFE7-2942520B8360}"/>
                  </a:ext>
                </a:extLst>
              </p:cNvPr>
              <p:cNvSpPr/>
              <p:nvPr/>
            </p:nvSpPr>
            <p:spPr>
              <a:xfrm>
                <a:off x="3372915" y="5037620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A8FA979-5D38-2B47-AFE7-2942520B83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915" y="5037620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FF1E3DB-69A5-424D-87FF-8E109B2C1F6A}"/>
                  </a:ext>
                </a:extLst>
              </p:cNvPr>
              <p:cNvSpPr/>
              <p:nvPr/>
            </p:nvSpPr>
            <p:spPr>
              <a:xfrm>
                <a:off x="4971063" y="5052535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FF1E3DB-69A5-424D-87FF-8E109B2C1F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063" y="5052535"/>
                <a:ext cx="45076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0DA595F-7E51-1B40-AD2E-0DF1977D3C55}"/>
                  </a:ext>
                </a:extLst>
              </p:cNvPr>
              <p:cNvSpPr/>
              <p:nvPr/>
            </p:nvSpPr>
            <p:spPr>
              <a:xfrm>
                <a:off x="6876393" y="3652415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0DA595F-7E51-1B40-AD2E-0DF1977D3C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393" y="3652415"/>
                <a:ext cx="445955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9146C13-155B-3D48-9A23-2B8CE46A96DC}"/>
                  </a:ext>
                </a:extLst>
              </p:cNvPr>
              <p:cNvSpPr/>
              <p:nvPr/>
            </p:nvSpPr>
            <p:spPr>
              <a:xfrm>
                <a:off x="6876393" y="4128048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9146C13-155B-3D48-9A23-2B8CE46A96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393" y="4128048"/>
                <a:ext cx="45076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D187A36-878C-8148-A215-9B17780669A9}"/>
                  </a:ext>
                </a:extLst>
              </p:cNvPr>
              <p:cNvSpPr/>
              <p:nvPr/>
            </p:nvSpPr>
            <p:spPr>
              <a:xfrm>
                <a:off x="6876393" y="4558142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D187A36-878C-8148-A215-9B17780669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393" y="4558142"/>
                <a:ext cx="45076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77E50A7-D654-DB4B-84D3-4298AF022B99}"/>
                  </a:ext>
                </a:extLst>
              </p:cNvPr>
              <p:cNvSpPr/>
              <p:nvPr/>
            </p:nvSpPr>
            <p:spPr>
              <a:xfrm>
                <a:off x="6876393" y="5033775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77E50A7-D654-DB4B-84D3-4298AF022B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393" y="5033775"/>
                <a:ext cx="45076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04B965D-A6F2-B447-9EFA-082131C3F661}"/>
                  </a:ext>
                </a:extLst>
              </p:cNvPr>
              <p:cNvSpPr/>
              <p:nvPr/>
            </p:nvSpPr>
            <p:spPr>
              <a:xfrm>
                <a:off x="995171" y="1859508"/>
                <a:ext cx="119372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800" i="1" dirty="0">
                    <a:solidFill>
                      <a:srgbClr val="0070C0"/>
                    </a:solidFill>
                  </a:rPr>
                  <a:t> : x&gt;0</a:t>
                </a: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04B965D-A6F2-B447-9EFA-082131C3F6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171" y="1859508"/>
                <a:ext cx="1193725" cy="523220"/>
              </a:xfrm>
              <a:prstGeom prst="rect">
                <a:avLst/>
              </a:prstGeom>
              <a:blipFill>
                <a:blip r:embed="rId14"/>
                <a:stretch>
                  <a:fillRect l="-2105" t="-9302" r="-9474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DC19C160-6EFC-B74B-A9C1-C53F6F72D2EB}"/>
              </a:ext>
            </a:extLst>
          </p:cNvPr>
          <p:cNvSpPr/>
          <p:nvPr/>
        </p:nvSpPr>
        <p:spPr>
          <a:xfrm>
            <a:off x="4122899" y="867510"/>
            <a:ext cx="41456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x &gt; 0 || (x &lt;= 0 &amp;&amp; y &gt; 100)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9F4D371-7243-9E44-A1B3-65F0924AFA9C}"/>
                  </a:ext>
                </a:extLst>
              </p:cNvPr>
              <p:cNvSpPr/>
              <p:nvPr/>
            </p:nvSpPr>
            <p:spPr>
              <a:xfrm>
                <a:off x="971549" y="2348802"/>
                <a:ext cx="18927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8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: y &gt; 100</a:t>
                </a: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9F4D371-7243-9E44-A1B3-65F0924AFA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49" y="2348802"/>
                <a:ext cx="1892762" cy="523220"/>
              </a:xfrm>
              <a:prstGeom prst="rect">
                <a:avLst/>
              </a:prstGeom>
              <a:blipFill>
                <a:blip r:embed="rId15"/>
                <a:stretch>
                  <a:fillRect l="-2649" t="-9524" r="-5298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6E64432-04C1-EE4C-9977-062ADD5DC57C}"/>
                  </a:ext>
                </a:extLst>
              </p:cNvPr>
              <p:cNvSpPr/>
              <p:nvPr/>
            </p:nvSpPr>
            <p:spPr>
              <a:xfrm>
                <a:off x="6637545" y="3270273"/>
                <a:ext cx="9236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𝒐𝒓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6E64432-04C1-EE4C-9977-062ADD5DC5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7545" y="3270273"/>
                <a:ext cx="923650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49FB658-D86B-B042-B3FB-3D51A4DEF45C}"/>
                  </a:ext>
                </a:extLst>
              </p:cNvPr>
              <p:cNvSpPr/>
              <p:nvPr/>
            </p:nvSpPr>
            <p:spPr>
              <a:xfrm>
                <a:off x="4283189" y="3262014"/>
                <a:ext cx="19736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𝒐𝒓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(!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𝒂𝒏𝒅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49FB658-D86B-B042-B3FB-3D51A4DEF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189" y="3262014"/>
                <a:ext cx="1973617" cy="369332"/>
              </a:xfrm>
              <a:prstGeom prst="rect">
                <a:avLst/>
              </a:prstGeom>
              <a:blipFill>
                <a:blip r:embed="rId1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69FB2311-7B6A-A249-BA7D-5F2018D0B26A}"/>
              </a:ext>
            </a:extLst>
          </p:cNvPr>
          <p:cNvSpPr/>
          <p:nvPr/>
        </p:nvSpPr>
        <p:spPr>
          <a:xfrm>
            <a:off x="4609715" y="857629"/>
            <a:ext cx="24128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x &gt; 0 || y &gt; 100</a:t>
            </a:r>
          </a:p>
        </p:txBody>
      </p:sp>
    </p:spTree>
    <p:extLst>
      <p:ext uri="{BB962C8B-B14F-4D97-AF65-F5344CB8AC3E}">
        <p14:creationId xmlns:p14="http://schemas.microsoft.com/office/powerpoint/2010/main" val="63979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30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2" grpId="0"/>
      <p:bldP spid="44" grpId="0"/>
      <p:bldP spid="4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CEEBA66-D1FE-3D48-AE6D-7F7C051D3DBA}"/>
              </a:ext>
            </a:extLst>
          </p:cNvPr>
          <p:cNvSpPr txBox="1"/>
          <p:nvPr/>
        </p:nvSpPr>
        <p:spPr>
          <a:xfrm>
            <a:off x="4511794" y="135071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250212-BCBB-2E4E-891A-53273AB5794A}"/>
              </a:ext>
            </a:extLst>
          </p:cNvPr>
          <p:cNvSpPr/>
          <p:nvPr/>
        </p:nvSpPr>
        <p:spPr>
          <a:xfrm>
            <a:off x="4581067" y="2149687"/>
            <a:ext cx="443753" cy="43703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BCC5E2-ACBD-9447-AC81-1E24280A5226}"/>
              </a:ext>
            </a:extLst>
          </p:cNvPr>
          <p:cNvCxnSpPr>
            <a:cxnSpLocks/>
            <a:stCxn id="18" idx="1"/>
            <a:endCxn id="22" idx="0"/>
          </p:cNvCxnSpPr>
          <p:nvPr/>
        </p:nvCxnSpPr>
        <p:spPr>
          <a:xfrm flipH="1">
            <a:off x="3089227" y="2368202"/>
            <a:ext cx="1491840" cy="1044116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42F36B6-325E-6F48-9E84-F68A62B9C720}"/>
              </a:ext>
            </a:extLst>
          </p:cNvPr>
          <p:cNvCxnSpPr>
            <a:cxnSpLocks/>
            <a:stCxn id="18" idx="3"/>
            <a:endCxn id="33" idx="0"/>
          </p:cNvCxnSpPr>
          <p:nvPr/>
        </p:nvCxnSpPr>
        <p:spPr>
          <a:xfrm>
            <a:off x="5024820" y="2368202"/>
            <a:ext cx="1378136" cy="960499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BAFAB3E-FB3A-B940-AEE4-0A7431BB5351}"/>
              </a:ext>
            </a:extLst>
          </p:cNvPr>
          <p:cNvGrpSpPr/>
          <p:nvPr/>
        </p:nvGrpSpPr>
        <p:grpSpPr>
          <a:xfrm>
            <a:off x="2201722" y="3412318"/>
            <a:ext cx="2271014" cy="2061390"/>
            <a:chOff x="1201892" y="3120319"/>
            <a:chExt cx="3028018" cy="274852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28C698E-3FC2-CD43-9DB5-E6AA0F4F31B1}"/>
                </a:ext>
              </a:extLst>
            </p:cNvPr>
            <p:cNvSpPr/>
            <p:nvPr/>
          </p:nvSpPr>
          <p:spPr>
            <a:xfrm>
              <a:off x="2089397" y="312031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EC84BBF-DF50-AD4B-B770-90F1C6725896}"/>
                </a:ext>
              </a:extLst>
            </p:cNvPr>
            <p:cNvSpPr/>
            <p:nvPr/>
          </p:nvSpPr>
          <p:spPr>
            <a:xfrm>
              <a:off x="1201892" y="40931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62361BF-5CED-0648-979F-05F082DFC167}"/>
                </a:ext>
              </a:extLst>
            </p:cNvPr>
            <p:cNvSpPr/>
            <p:nvPr/>
          </p:nvSpPr>
          <p:spPr>
            <a:xfrm>
              <a:off x="2885624" y="40931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71191A9-4337-FE47-ADF4-374329AAA0F6}"/>
                </a:ext>
              </a:extLst>
            </p:cNvPr>
            <p:cNvSpPr/>
            <p:nvPr/>
          </p:nvSpPr>
          <p:spPr>
            <a:xfrm>
              <a:off x="2133010" y="52541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4C72DFD-1EF7-B94B-905C-DC743A8866EB}"/>
                </a:ext>
              </a:extLst>
            </p:cNvPr>
            <p:cNvSpPr/>
            <p:nvPr/>
          </p:nvSpPr>
          <p:spPr>
            <a:xfrm>
              <a:off x="3638240" y="528613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F44A140-8C3E-F349-9CAF-B05D4D8E67EC}"/>
                </a:ext>
              </a:extLst>
            </p:cNvPr>
            <p:cNvCxnSpPr>
              <a:cxnSpLocks/>
              <a:stCxn id="22" idx="1"/>
              <a:endCxn id="23" idx="0"/>
            </p:cNvCxnSpPr>
            <p:nvPr/>
          </p:nvCxnSpPr>
          <p:spPr>
            <a:xfrm flipH="1">
              <a:off x="1497727" y="3411672"/>
              <a:ext cx="591670" cy="68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225FCA7-2D55-764C-B0E6-64748BC24029}"/>
                </a:ext>
              </a:extLst>
            </p:cNvPr>
            <p:cNvCxnSpPr>
              <a:cxnSpLocks/>
              <a:stCxn id="22" idx="3"/>
              <a:endCxn id="24" idx="0"/>
            </p:cNvCxnSpPr>
            <p:nvPr/>
          </p:nvCxnSpPr>
          <p:spPr>
            <a:xfrm>
              <a:off x="2681067" y="3411672"/>
              <a:ext cx="500392" cy="68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E4BCF31-A4E5-4742-A766-55B9E23944A6}"/>
                </a:ext>
              </a:extLst>
            </p:cNvPr>
            <p:cNvCxnSpPr>
              <a:cxnSpLocks/>
              <a:stCxn id="24" idx="3"/>
              <a:endCxn id="26" idx="0"/>
            </p:cNvCxnSpPr>
            <p:nvPr/>
          </p:nvCxnSpPr>
          <p:spPr>
            <a:xfrm>
              <a:off x="3477294" y="4384489"/>
              <a:ext cx="456781" cy="90164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AC03574-DEF5-7844-BEE8-966F62B6D461}"/>
                </a:ext>
              </a:extLst>
            </p:cNvPr>
            <p:cNvCxnSpPr>
              <a:cxnSpLocks/>
              <a:stCxn id="24" idx="1"/>
              <a:endCxn id="25" idx="0"/>
            </p:cNvCxnSpPr>
            <p:nvPr/>
          </p:nvCxnSpPr>
          <p:spPr>
            <a:xfrm flipH="1">
              <a:off x="2428845" y="4384489"/>
              <a:ext cx="456779" cy="86963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2B57B81-8E34-1448-9A0F-586B83E1667A}"/>
              </a:ext>
            </a:extLst>
          </p:cNvPr>
          <p:cNvGrpSpPr/>
          <p:nvPr/>
        </p:nvGrpSpPr>
        <p:grpSpPr>
          <a:xfrm>
            <a:off x="5550332" y="3328700"/>
            <a:ext cx="1706552" cy="1031745"/>
            <a:chOff x="5666706" y="3008829"/>
            <a:chExt cx="2275402" cy="137566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60D688E-9C92-4D46-AFBC-52AA8CAD482E}"/>
                </a:ext>
              </a:extLst>
            </p:cNvPr>
            <p:cNvSpPr/>
            <p:nvPr/>
          </p:nvSpPr>
          <p:spPr>
            <a:xfrm>
              <a:off x="6507702" y="3008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CDE66CB-CF23-5644-B141-69215BBD2439}"/>
                </a:ext>
              </a:extLst>
            </p:cNvPr>
            <p:cNvSpPr/>
            <p:nvPr/>
          </p:nvSpPr>
          <p:spPr>
            <a:xfrm>
              <a:off x="7350438" y="37013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14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6AD6077-A593-4C46-A66E-3D88B779A6B6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>
              <a:off x="7099372" y="3300182"/>
              <a:ext cx="546901" cy="4011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D659811-EFF1-184D-89B6-E787E60CF63F}"/>
                </a:ext>
              </a:extLst>
            </p:cNvPr>
            <p:cNvSpPr/>
            <p:nvPr/>
          </p:nvSpPr>
          <p:spPr>
            <a:xfrm>
              <a:off x="5666706" y="380178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6B9E9CF-7C94-1A44-82B3-F9B19FEFBF76}"/>
                </a:ext>
              </a:extLst>
            </p:cNvPr>
            <p:cNvCxnSpPr>
              <a:cxnSpLocks/>
              <a:stCxn id="33" idx="1"/>
              <a:endCxn id="36" idx="0"/>
            </p:cNvCxnSpPr>
            <p:nvPr/>
          </p:nvCxnSpPr>
          <p:spPr>
            <a:xfrm flipH="1">
              <a:off x="5962541" y="3300182"/>
              <a:ext cx="545161" cy="5016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riangle 37">
            <a:extLst>
              <a:ext uri="{FF2B5EF4-FFF2-40B4-BE49-F238E27FC236}">
                <a16:creationId xmlns:a16="http://schemas.microsoft.com/office/drawing/2014/main" id="{AFA19FAE-D93D-B643-BFE6-191C5436BDCC}"/>
              </a:ext>
            </a:extLst>
          </p:cNvPr>
          <p:cNvSpPr/>
          <p:nvPr/>
        </p:nvSpPr>
        <p:spPr>
          <a:xfrm>
            <a:off x="1362538" y="3412318"/>
            <a:ext cx="3662282" cy="2391566"/>
          </a:xfrm>
          <a:prstGeom prst="triangle">
            <a:avLst>
              <a:gd name="adj" fmla="val 47200"/>
            </a:avLst>
          </a:prstGeom>
          <a:solidFill>
            <a:srgbClr val="FFC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6D6E73D5-5F38-0D42-97FE-B8662E40DF25}"/>
              </a:ext>
            </a:extLst>
          </p:cNvPr>
          <p:cNvSpPr/>
          <p:nvPr/>
        </p:nvSpPr>
        <p:spPr>
          <a:xfrm>
            <a:off x="5070503" y="3328700"/>
            <a:ext cx="2690421" cy="1095123"/>
          </a:xfrm>
          <a:prstGeom prst="triangle">
            <a:avLst>
              <a:gd name="adj" fmla="val 49304"/>
            </a:avLst>
          </a:prstGeom>
          <a:solidFill>
            <a:srgbClr val="00B05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628915E-EE6C-9C44-B70A-FD3214F3577C}"/>
              </a:ext>
            </a:extLst>
          </p:cNvPr>
          <p:cNvSpPr/>
          <p:nvPr/>
        </p:nvSpPr>
        <p:spPr>
          <a:xfrm>
            <a:off x="4581067" y="2110477"/>
            <a:ext cx="443753" cy="437030"/>
          </a:xfrm>
          <a:prstGeom prst="ellipse">
            <a:avLst/>
          </a:prstGeom>
          <a:solidFill>
            <a:srgbClr val="FF0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BFB7CBB-DC03-A443-8B4A-945963F67E7D}"/>
                  </a:ext>
                </a:extLst>
              </p:cNvPr>
              <p:cNvSpPr txBox="1"/>
              <p:nvPr/>
            </p:nvSpPr>
            <p:spPr>
              <a:xfrm>
                <a:off x="4959284" y="1852964"/>
                <a:ext cx="6991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1350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BFB7CBB-DC03-A443-8B4A-945963F67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284" y="1852964"/>
                <a:ext cx="699166" cy="553998"/>
              </a:xfrm>
              <a:prstGeom prst="rect">
                <a:avLst/>
              </a:prstGeom>
              <a:blipFill>
                <a:blip r:embed="rId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A9EC942-4195-4E42-B140-89F9B89841F5}"/>
                  </a:ext>
                </a:extLst>
              </p:cNvPr>
              <p:cNvSpPr txBox="1"/>
              <p:nvPr/>
            </p:nvSpPr>
            <p:spPr>
              <a:xfrm>
                <a:off x="6891573" y="3016300"/>
                <a:ext cx="6991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35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A9EC942-4195-4E42-B140-89F9B8984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573" y="3016300"/>
                <a:ext cx="699166" cy="553998"/>
              </a:xfrm>
              <a:prstGeom prst="rect">
                <a:avLst/>
              </a:prstGeom>
              <a:blipFill>
                <a:blip r:embed="rId4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ED7C7EB-D5E0-4746-94EC-583EA29D279A}"/>
                  </a:ext>
                </a:extLst>
              </p:cNvPr>
              <p:cNvSpPr txBox="1"/>
              <p:nvPr/>
            </p:nvSpPr>
            <p:spPr>
              <a:xfrm>
                <a:off x="1711112" y="3099772"/>
                <a:ext cx="6991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35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ED7C7EB-D5E0-4746-94EC-583EA29D2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1112" y="3099772"/>
                <a:ext cx="699166" cy="553998"/>
              </a:xfrm>
              <a:prstGeom prst="rect">
                <a:avLst/>
              </a:prstGeom>
              <a:blipFill>
                <a:blip r:embed="rId5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6E7CFF7-3836-4F4B-9014-F66B142E737C}"/>
                  </a:ext>
                </a:extLst>
              </p:cNvPr>
              <p:cNvSpPr txBox="1"/>
              <p:nvPr/>
            </p:nvSpPr>
            <p:spPr>
              <a:xfrm>
                <a:off x="1780607" y="3112914"/>
                <a:ext cx="502061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135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6E7CFF7-3836-4F4B-9014-F66B142E7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607" y="3112914"/>
                <a:ext cx="502061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5D7C1C3-DB04-4841-9CDC-6015F993BF0F}"/>
                  </a:ext>
                </a:extLst>
              </p:cNvPr>
              <p:cNvSpPr txBox="1"/>
              <p:nvPr/>
            </p:nvSpPr>
            <p:spPr>
              <a:xfrm>
                <a:off x="6977125" y="3016300"/>
                <a:ext cx="502061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135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5D7C1C3-DB04-4841-9CDC-6015F993B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125" y="3016300"/>
                <a:ext cx="502061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CA0582C5-6774-7A41-BCFA-09DAE43BC37B}"/>
              </a:ext>
            </a:extLst>
          </p:cNvPr>
          <p:cNvSpPr txBox="1"/>
          <p:nvPr/>
        </p:nvSpPr>
        <p:spPr>
          <a:xfrm>
            <a:off x="7517369" y="2860286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79E00A7-26B4-C945-A9FC-7DE9E4AC4040}"/>
                  </a:ext>
                </a:extLst>
              </p:cNvPr>
              <p:cNvSpPr txBox="1"/>
              <p:nvPr/>
            </p:nvSpPr>
            <p:spPr>
              <a:xfrm>
                <a:off x="1550514" y="1380253"/>
                <a:ext cx="2932854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𝒎𝒂𝒙</m:t>
                      </m:r>
                      <m:d>
                        <m:dPr>
                          <m:ctrlPr>
                            <a:rPr lang="en-US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21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1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21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9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79E00A7-26B4-C945-A9FC-7DE9E4AC4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514" y="1380253"/>
                <a:ext cx="2932854" cy="415498"/>
              </a:xfrm>
              <a:prstGeom prst="rect">
                <a:avLst/>
              </a:prstGeom>
              <a:blipFill>
                <a:blip r:embed="rId8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DEB73B5-57D9-C54D-82C3-1D2E24028DFB}"/>
                  </a:ext>
                </a:extLst>
              </p:cNvPr>
              <p:cNvSpPr txBox="1"/>
              <p:nvPr/>
            </p:nvSpPr>
            <p:spPr>
              <a:xfrm>
                <a:off x="1557247" y="1387885"/>
                <a:ext cx="4098814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𝒎𝒂𝒙</m:t>
                      </m:r>
                      <m:d>
                        <m:dPr>
                          <m:ctrlPr>
                            <a:rPr lang="en-US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1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900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DEB73B5-57D9-C54D-82C3-1D2E24028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247" y="1387885"/>
                <a:ext cx="4098814" cy="415498"/>
              </a:xfrm>
              <a:prstGeom prst="rect">
                <a:avLst/>
              </a:prstGeom>
              <a:blipFill>
                <a:blip r:embed="rId9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E36D442-1A3F-7E44-99E3-800425C2E671}"/>
                  </a:ext>
                </a:extLst>
              </p:cNvPr>
              <p:cNvSpPr txBox="1"/>
              <p:nvPr/>
            </p:nvSpPr>
            <p:spPr>
              <a:xfrm>
                <a:off x="5040383" y="1879879"/>
                <a:ext cx="502061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1350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E36D442-1A3F-7E44-99E3-800425C2E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383" y="1879879"/>
                <a:ext cx="502061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069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8" grpId="0" animBg="1"/>
      <p:bldP spid="39" grpId="0" animBg="1"/>
      <p:bldP spid="40" grpId="0" animBg="1"/>
      <p:bldP spid="41" grpId="0"/>
      <p:bldP spid="42" grpId="0"/>
      <p:bldP spid="43" grpId="0"/>
      <p:bldP spid="44" grpId="0"/>
      <p:bldP spid="45" grpId="0"/>
      <p:bldP spid="47" grpId="0"/>
      <p:bldP spid="48" grpId="0"/>
      <p:bldP spid="49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9320C1-9036-AE4C-A1B7-BA02900CFEF0}"/>
              </a:ext>
            </a:extLst>
          </p:cNvPr>
          <p:cNvSpPr txBox="1"/>
          <p:nvPr/>
        </p:nvSpPr>
        <p:spPr>
          <a:xfrm>
            <a:off x="953669" y="1837853"/>
            <a:ext cx="7236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“If tests fail, </a:t>
            </a:r>
            <a:r>
              <a:rPr lang="en-US" sz="3200" i="1" dirty="0">
                <a:highlight>
                  <a:srgbClr val="FFFF00"/>
                </a:highlight>
              </a:rPr>
              <a:t>code and test are not correct</a:t>
            </a:r>
            <a:r>
              <a:rPr lang="en-US" sz="3200" i="1" dirty="0"/>
              <a:t>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8C13AC7-5611-EA4E-9B7F-22FBB746725C}"/>
                  </a:ext>
                </a:extLst>
              </p:cNvPr>
              <p:cNvSpPr/>
              <p:nvPr/>
            </p:nvSpPr>
            <p:spPr>
              <a:xfrm>
                <a:off x="554044" y="2578065"/>
                <a:ext cx="27651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800" i="1" dirty="0">
                    <a:solidFill>
                      <a:srgbClr val="0070C0"/>
                    </a:solidFill>
                  </a:rPr>
                  <a:t> : code is correct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8C13AC7-5611-EA4E-9B7F-22FBB74672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44" y="2578065"/>
                <a:ext cx="2765181" cy="523220"/>
              </a:xfrm>
              <a:prstGeom prst="rect">
                <a:avLst/>
              </a:prstGeom>
              <a:blipFill>
                <a:blip r:embed="rId2"/>
                <a:stretch>
                  <a:fillRect l="-917" t="-11905" r="-367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CAE32880-0CB3-4B45-825E-3CFE3E8C11A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460651" y="4167831"/>
              <a:ext cx="5469068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36726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3866976290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!(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𝒂𝒏𝒅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𝒐𝒓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!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CAE32880-0CB3-4B45-825E-3CFE3E8C11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5243636"/>
                  </p:ext>
                </p:extLst>
              </p:nvPr>
            </p:nvGraphicFramePr>
            <p:xfrm>
              <a:off x="1460651" y="4167831"/>
              <a:ext cx="5469068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36726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3866976290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26" t="-2778" r="-3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926" t="-2778" r="-2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2804" t="-2778" r="-101869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2778" r="-926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E014D25-C58C-EA47-9224-57FFB4D3EFD2}"/>
                  </a:ext>
                </a:extLst>
              </p:cNvPr>
              <p:cNvSpPr/>
              <p:nvPr/>
            </p:nvSpPr>
            <p:spPr>
              <a:xfrm>
                <a:off x="1859723" y="4629496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E014D25-C58C-EA47-9224-57FFB4D3EF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723" y="4629496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57737CC-60F3-6542-BD68-B7C6F8528F56}"/>
                  </a:ext>
                </a:extLst>
              </p:cNvPr>
              <p:cNvSpPr/>
              <p:nvPr/>
            </p:nvSpPr>
            <p:spPr>
              <a:xfrm>
                <a:off x="3271696" y="4629496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57737CC-60F3-6542-BD68-B7C6F8528F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696" y="4629496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05844FE-38DD-8947-8825-3536C2BCCF54}"/>
                  </a:ext>
                </a:extLst>
              </p:cNvPr>
              <p:cNvSpPr/>
              <p:nvPr/>
            </p:nvSpPr>
            <p:spPr>
              <a:xfrm>
                <a:off x="4645134" y="4643464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05844FE-38DD-8947-8825-3536C2BCCF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134" y="4643464"/>
                <a:ext cx="44595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612C8F7-9CF8-F743-85D9-AB62B5E96CB5}"/>
                  </a:ext>
                </a:extLst>
              </p:cNvPr>
              <p:cNvSpPr/>
              <p:nvPr/>
            </p:nvSpPr>
            <p:spPr>
              <a:xfrm>
                <a:off x="1859723" y="5105129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612C8F7-9CF8-F743-85D9-AB62B5E96C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723" y="5105129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2488758-1ABC-C54A-B346-202ABB4F75D3}"/>
                  </a:ext>
                </a:extLst>
              </p:cNvPr>
              <p:cNvSpPr/>
              <p:nvPr/>
            </p:nvSpPr>
            <p:spPr>
              <a:xfrm>
                <a:off x="3271696" y="5105129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2488758-1ABC-C54A-B346-202ABB4F7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696" y="5105129"/>
                <a:ext cx="45076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E6B10C3-9A6B-BC48-8197-942E34A32917}"/>
                  </a:ext>
                </a:extLst>
              </p:cNvPr>
              <p:cNvSpPr/>
              <p:nvPr/>
            </p:nvSpPr>
            <p:spPr>
              <a:xfrm>
                <a:off x="4645134" y="5119097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E6B10C3-9A6B-BC48-8197-942E34A329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134" y="5119097"/>
                <a:ext cx="450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599B107-3549-4E46-ADEE-0E513EBA495B}"/>
                  </a:ext>
                </a:extLst>
              </p:cNvPr>
              <p:cNvSpPr/>
              <p:nvPr/>
            </p:nvSpPr>
            <p:spPr>
              <a:xfrm>
                <a:off x="1859723" y="5535223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599B107-3549-4E46-ADEE-0E513EBA4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723" y="5535223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85D4FBE-D7FF-5445-981F-4E3594521804}"/>
                  </a:ext>
                </a:extLst>
              </p:cNvPr>
              <p:cNvSpPr/>
              <p:nvPr/>
            </p:nvSpPr>
            <p:spPr>
              <a:xfrm>
                <a:off x="3271696" y="5535223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85D4FBE-D7FF-5445-981F-4E3594521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696" y="5535223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BB32D4A-6B17-4643-825F-D5FD28D32687}"/>
                  </a:ext>
                </a:extLst>
              </p:cNvPr>
              <p:cNvSpPr/>
              <p:nvPr/>
            </p:nvSpPr>
            <p:spPr>
              <a:xfrm>
                <a:off x="4645134" y="5549191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BB32D4A-6B17-4643-825F-D5FD28D326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134" y="5549191"/>
                <a:ext cx="45076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BC1F9FF-382B-EF4A-A53E-8C760E6D4A2C}"/>
                  </a:ext>
                </a:extLst>
              </p:cNvPr>
              <p:cNvSpPr/>
              <p:nvPr/>
            </p:nvSpPr>
            <p:spPr>
              <a:xfrm>
                <a:off x="1859723" y="6010856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BC1F9FF-382B-EF4A-A53E-8C760E6D4A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723" y="6010856"/>
                <a:ext cx="45076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A9198F5-9244-234E-9209-F725A3F0B779}"/>
                  </a:ext>
                </a:extLst>
              </p:cNvPr>
              <p:cNvSpPr/>
              <p:nvPr/>
            </p:nvSpPr>
            <p:spPr>
              <a:xfrm>
                <a:off x="3271696" y="6010856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A9198F5-9244-234E-9209-F725A3F0B7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696" y="6010856"/>
                <a:ext cx="45076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D316266-85F0-8940-B6E6-F04B924AA999}"/>
                  </a:ext>
                </a:extLst>
              </p:cNvPr>
              <p:cNvSpPr/>
              <p:nvPr/>
            </p:nvSpPr>
            <p:spPr>
              <a:xfrm>
                <a:off x="4645134" y="6024824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D316266-85F0-8940-B6E6-F04B924AA9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134" y="6024824"/>
                <a:ext cx="45076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051A8A0-3645-7747-9B49-2F41ADF077DE}"/>
                  </a:ext>
                </a:extLst>
              </p:cNvPr>
              <p:cNvSpPr/>
              <p:nvPr/>
            </p:nvSpPr>
            <p:spPr>
              <a:xfrm>
                <a:off x="6061916" y="4643464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051A8A0-3645-7747-9B49-2F41ADF077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916" y="4643464"/>
                <a:ext cx="445955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25B5B7E-2BA0-5B4A-A81D-8BF2564DAC67}"/>
                  </a:ext>
                </a:extLst>
              </p:cNvPr>
              <p:cNvSpPr/>
              <p:nvPr/>
            </p:nvSpPr>
            <p:spPr>
              <a:xfrm>
                <a:off x="6061916" y="5119097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25B5B7E-2BA0-5B4A-A81D-8BF2564DAC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916" y="5119097"/>
                <a:ext cx="450764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B2677A1-FAED-754F-9711-B65998B1F7EC}"/>
                  </a:ext>
                </a:extLst>
              </p:cNvPr>
              <p:cNvSpPr/>
              <p:nvPr/>
            </p:nvSpPr>
            <p:spPr>
              <a:xfrm>
                <a:off x="6061916" y="5549191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B2677A1-FAED-754F-9711-B65998B1F7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916" y="5549191"/>
                <a:ext cx="450764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DD61554-C29D-F947-8AE4-267F8D58CC47}"/>
                  </a:ext>
                </a:extLst>
              </p:cNvPr>
              <p:cNvSpPr/>
              <p:nvPr/>
            </p:nvSpPr>
            <p:spPr>
              <a:xfrm>
                <a:off x="6061916" y="6024824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DD61554-C29D-F947-8AE4-267F8D58CC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916" y="6024824"/>
                <a:ext cx="450764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6613705-2195-FA4E-898F-B6AA31B11743}"/>
                  </a:ext>
                </a:extLst>
              </p:cNvPr>
              <p:cNvSpPr/>
              <p:nvPr/>
            </p:nvSpPr>
            <p:spPr>
              <a:xfrm>
                <a:off x="554044" y="3159684"/>
                <a:ext cx="26433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800" i="1" dirty="0">
                    <a:solidFill>
                      <a:srgbClr val="0070C0"/>
                    </a:solidFill>
                  </a:rPr>
                  <a:t> : test is correct</a:t>
                </a: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6613705-2195-FA4E-898F-B6AA31B117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44" y="3159684"/>
                <a:ext cx="2643352" cy="523220"/>
              </a:xfrm>
              <a:prstGeom prst="rect">
                <a:avLst/>
              </a:prstGeom>
              <a:blipFill>
                <a:blip r:embed="rId18"/>
                <a:stretch>
                  <a:fillRect l="-2392" t="-11905" r="-3349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A13281D-2B7B-FF4A-871F-CF78C279F34C}"/>
                  </a:ext>
                </a:extLst>
              </p:cNvPr>
              <p:cNvSpPr/>
              <p:nvPr/>
            </p:nvSpPr>
            <p:spPr>
              <a:xfrm>
                <a:off x="4946750" y="2403476"/>
                <a:ext cx="251165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!(</m:t>
                      </m:r>
                      <m:r>
                        <a:rPr lang="en-US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A13281D-2B7B-FF4A-871F-CF78C279F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750" y="2403476"/>
                <a:ext cx="2511650" cy="646331"/>
              </a:xfrm>
              <a:prstGeom prst="rect">
                <a:avLst/>
              </a:prstGeom>
              <a:blipFill>
                <a:blip r:embed="rId19"/>
                <a:stretch>
                  <a:fillRect r="-2020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45A6289-180F-0440-A9F0-FA9F4B1764B4}"/>
              </a:ext>
            </a:extLst>
          </p:cNvPr>
          <p:cNvSpPr/>
          <p:nvPr/>
        </p:nvSpPr>
        <p:spPr>
          <a:xfrm>
            <a:off x="1321309" y="5005811"/>
            <a:ext cx="4318759" cy="1556354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50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9AE300C-6F10-6948-8629-0955C2B3F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647" y="4865594"/>
            <a:ext cx="3657600" cy="205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78B103-BA1B-5945-A4AB-D30DB5D6CA67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04801" y="1967421"/>
                <a:ext cx="8398314" cy="1880533"/>
              </a:xfrm>
            </p:spPr>
            <p:txBody>
              <a:bodyPr/>
              <a:lstStyle/>
              <a:p>
                <a:r>
                  <a:rPr lang="en-US" dirty="0"/>
                  <a:t>Prove:</a:t>
                </a:r>
              </a:p>
              <a:p>
                <a:pPr marL="0" indent="0">
                  <a:buNone/>
                </a:pPr>
                <a:r>
                  <a:rPr lang="en-US" sz="4000" b="0" dirty="0"/>
                  <a:t>	 </a:t>
                </a:r>
                <a14:m>
                  <m:oMath xmlns:m="http://schemas.openxmlformats.org/officeDocument/2006/math">
                    <m:r>
                      <a:rPr lang="en-US" sz="4000" b="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4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= 1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2+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…+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4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78B103-BA1B-5945-A4AB-D30DB5D6CA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04801" y="1967421"/>
                <a:ext cx="8398314" cy="1880533"/>
              </a:xfrm>
              <a:blipFill>
                <a:blip r:embed="rId4"/>
                <a:stretch>
                  <a:fillRect l="-1210" t="-2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C26601A-2EEF-D44B-9C4D-D18F3863E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Induction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B41D0F8-D67A-0047-B791-F20C5F8522C8}"/>
                  </a:ext>
                </a:extLst>
              </p:cNvPr>
              <p:cNvSpPr/>
              <p:nvPr/>
            </p:nvSpPr>
            <p:spPr>
              <a:xfrm>
                <a:off x="1328334" y="4048454"/>
                <a:ext cx="13718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B41D0F8-D67A-0047-B791-F20C5F8522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34" y="4048454"/>
                <a:ext cx="1371850" cy="584775"/>
              </a:xfrm>
              <a:prstGeom prst="rect">
                <a:avLst/>
              </a:prstGeom>
              <a:blipFill>
                <a:blip r:embed="rId5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0CCFAD7-423F-8D4C-9152-D15F8FC41DBB}"/>
                  </a:ext>
                </a:extLst>
              </p:cNvPr>
              <p:cNvSpPr/>
              <p:nvPr/>
            </p:nvSpPr>
            <p:spPr>
              <a:xfrm>
                <a:off x="2700184" y="4048454"/>
                <a:ext cx="19347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(1)=1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0CCFAD7-423F-8D4C-9152-D15F8FC41D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184" y="4048454"/>
                <a:ext cx="1934760" cy="584775"/>
              </a:xfrm>
              <a:prstGeom prst="rect">
                <a:avLst/>
              </a:prstGeom>
              <a:blipFill>
                <a:blip r:embed="rId6"/>
                <a:stretch>
                  <a:fillRect l="-5229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45FA56E-AB5F-1748-B9B6-C98F7F1A8910}"/>
                  </a:ext>
                </a:extLst>
              </p:cNvPr>
              <p:cNvSpPr/>
              <p:nvPr/>
            </p:nvSpPr>
            <p:spPr>
              <a:xfrm>
                <a:off x="1328334" y="4783560"/>
                <a:ext cx="13718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=2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45FA56E-AB5F-1748-B9B6-C98F7F1A89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34" y="4783560"/>
                <a:ext cx="1371850" cy="584775"/>
              </a:xfrm>
              <a:prstGeom prst="rect">
                <a:avLst/>
              </a:prstGeom>
              <a:blipFill>
                <a:blip r:embed="rId7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98D5F5C-C6DA-6E47-9E23-CE293E42E3B7}"/>
                  </a:ext>
                </a:extLst>
              </p:cNvPr>
              <p:cNvSpPr/>
              <p:nvPr/>
            </p:nvSpPr>
            <p:spPr>
              <a:xfrm>
                <a:off x="2700184" y="4783560"/>
                <a:ext cx="19347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(2)=3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98D5F5C-C6DA-6E47-9E23-CE293E42E3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184" y="4783560"/>
                <a:ext cx="1934760" cy="584775"/>
              </a:xfrm>
              <a:prstGeom prst="rect">
                <a:avLst/>
              </a:prstGeom>
              <a:blipFill>
                <a:blip r:embed="rId8"/>
                <a:stretch>
                  <a:fillRect l="-5229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3383A5B-371C-9E42-BC9A-B69002A6D611}"/>
                  </a:ext>
                </a:extLst>
              </p:cNvPr>
              <p:cNvSpPr/>
              <p:nvPr/>
            </p:nvSpPr>
            <p:spPr>
              <a:xfrm>
                <a:off x="1328334" y="5601906"/>
                <a:ext cx="13718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=5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3383A5B-371C-9E42-BC9A-B69002A6D6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34" y="5601906"/>
                <a:ext cx="1371850" cy="584775"/>
              </a:xfrm>
              <a:prstGeom prst="rect">
                <a:avLst/>
              </a:prstGeom>
              <a:blipFill>
                <a:blip r:embed="rId9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9AF499E-9C0B-6144-A0FC-6C18FBDA5DF1}"/>
                  </a:ext>
                </a:extLst>
              </p:cNvPr>
              <p:cNvSpPr/>
              <p:nvPr/>
            </p:nvSpPr>
            <p:spPr>
              <a:xfrm>
                <a:off x="2700184" y="5601906"/>
                <a:ext cx="578959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1+2+3+4+5=15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9AF499E-9C0B-6144-A0FC-6C18FBDA5D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184" y="5601906"/>
                <a:ext cx="5789598" cy="584775"/>
              </a:xfrm>
              <a:prstGeom prst="rect">
                <a:avLst/>
              </a:prstGeom>
              <a:blipFill>
                <a:blip r:embed="rId10"/>
                <a:stretch>
                  <a:fillRect l="-1754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810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7" grpId="0"/>
      <p:bldP spid="18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9AE300C-6F10-6948-8629-0955C2B3F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647" y="4865594"/>
            <a:ext cx="3657600" cy="205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78B103-BA1B-5945-A4AB-D30DB5D6CA67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04801" y="1967421"/>
                <a:ext cx="8398314" cy="1880533"/>
              </a:xfrm>
            </p:spPr>
            <p:txBody>
              <a:bodyPr/>
              <a:lstStyle/>
              <a:p>
                <a:r>
                  <a:rPr lang="en-US" dirty="0"/>
                  <a:t>Prove:</a:t>
                </a:r>
              </a:p>
              <a:p>
                <a:pPr marL="0" indent="0">
                  <a:buNone/>
                </a:pPr>
                <a:r>
                  <a:rPr lang="en-US" sz="4000" b="0" dirty="0"/>
                  <a:t>	 </a:t>
                </a:r>
                <a14:m>
                  <m:oMath xmlns:m="http://schemas.openxmlformats.org/officeDocument/2006/math">
                    <m:r>
                      <a:rPr lang="en-US" sz="4000" b="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4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= 1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2+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…+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40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78B103-BA1B-5945-A4AB-D30DB5D6CA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04801" y="1967421"/>
                <a:ext cx="8398314" cy="1880533"/>
              </a:xfrm>
              <a:blipFill>
                <a:blip r:embed="rId4"/>
                <a:stretch>
                  <a:fillRect l="-1210" t="-2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B41D0F8-D67A-0047-B791-F20C5F8522C8}"/>
                  </a:ext>
                </a:extLst>
              </p:cNvPr>
              <p:cNvSpPr/>
              <p:nvPr/>
            </p:nvSpPr>
            <p:spPr>
              <a:xfrm>
                <a:off x="1328334" y="4048454"/>
                <a:ext cx="13718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B41D0F8-D67A-0047-B791-F20C5F8522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34" y="4048454"/>
                <a:ext cx="1371850" cy="584775"/>
              </a:xfrm>
              <a:prstGeom prst="rect">
                <a:avLst/>
              </a:prstGeom>
              <a:blipFill>
                <a:blip r:embed="rId5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0CCFAD7-423F-8D4C-9152-D15F8FC41DBB}"/>
                  </a:ext>
                </a:extLst>
              </p:cNvPr>
              <p:cNvSpPr/>
              <p:nvPr/>
            </p:nvSpPr>
            <p:spPr>
              <a:xfrm>
                <a:off x="2700184" y="4048454"/>
                <a:ext cx="19347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(1)=1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0CCFAD7-423F-8D4C-9152-D15F8FC41D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184" y="4048454"/>
                <a:ext cx="1934760" cy="584775"/>
              </a:xfrm>
              <a:prstGeom prst="rect">
                <a:avLst/>
              </a:prstGeom>
              <a:blipFill>
                <a:blip r:embed="rId6"/>
                <a:stretch>
                  <a:fillRect l="-5229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45FA56E-AB5F-1748-B9B6-C98F7F1A8910}"/>
                  </a:ext>
                </a:extLst>
              </p:cNvPr>
              <p:cNvSpPr/>
              <p:nvPr/>
            </p:nvSpPr>
            <p:spPr>
              <a:xfrm>
                <a:off x="1328334" y="4783560"/>
                <a:ext cx="13718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=2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45FA56E-AB5F-1748-B9B6-C98F7F1A89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34" y="4783560"/>
                <a:ext cx="1371850" cy="584775"/>
              </a:xfrm>
              <a:prstGeom prst="rect">
                <a:avLst/>
              </a:prstGeom>
              <a:blipFill>
                <a:blip r:embed="rId7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98D5F5C-C6DA-6E47-9E23-CE293E42E3B7}"/>
                  </a:ext>
                </a:extLst>
              </p:cNvPr>
              <p:cNvSpPr/>
              <p:nvPr/>
            </p:nvSpPr>
            <p:spPr>
              <a:xfrm>
                <a:off x="2700184" y="4783560"/>
                <a:ext cx="19347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(2)=3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98D5F5C-C6DA-6E47-9E23-CE293E42E3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184" y="4783560"/>
                <a:ext cx="1934760" cy="584775"/>
              </a:xfrm>
              <a:prstGeom prst="rect">
                <a:avLst/>
              </a:prstGeom>
              <a:blipFill>
                <a:blip r:embed="rId8"/>
                <a:stretch>
                  <a:fillRect l="-5229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3383A5B-371C-9E42-BC9A-B69002A6D611}"/>
                  </a:ext>
                </a:extLst>
              </p:cNvPr>
              <p:cNvSpPr/>
              <p:nvPr/>
            </p:nvSpPr>
            <p:spPr>
              <a:xfrm>
                <a:off x="1328334" y="5601906"/>
                <a:ext cx="13718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=5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3383A5B-371C-9E42-BC9A-B69002A6D6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34" y="5601906"/>
                <a:ext cx="1371850" cy="584775"/>
              </a:xfrm>
              <a:prstGeom prst="rect">
                <a:avLst/>
              </a:prstGeom>
              <a:blipFill>
                <a:blip r:embed="rId9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9AF499E-9C0B-6144-A0FC-6C18FBDA5DF1}"/>
                  </a:ext>
                </a:extLst>
              </p:cNvPr>
              <p:cNvSpPr/>
              <p:nvPr/>
            </p:nvSpPr>
            <p:spPr>
              <a:xfrm>
                <a:off x="2700184" y="5601906"/>
                <a:ext cx="578959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1+2+3+4+5=15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9AF499E-9C0B-6144-A0FC-6C18FBDA5D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184" y="5601906"/>
                <a:ext cx="5789598" cy="584775"/>
              </a:xfrm>
              <a:prstGeom prst="rect">
                <a:avLst/>
              </a:prstGeom>
              <a:blipFill>
                <a:blip r:embed="rId10"/>
                <a:stretch>
                  <a:fillRect l="-1754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18C742A-B7A9-7146-9CF4-0367C9DA3A24}"/>
              </a:ext>
            </a:extLst>
          </p:cNvPr>
          <p:cNvSpPr/>
          <p:nvPr/>
        </p:nvSpPr>
        <p:spPr>
          <a:xfrm>
            <a:off x="810321" y="2534977"/>
            <a:ext cx="5115350" cy="995082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54D75-9992-734C-86F6-A4EA47FDC2F6}"/>
              </a:ext>
            </a:extLst>
          </p:cNvPr>
          <p:cNvSpPr txBox="1"/>
          <p:nvPr/>
        </p:nvSpPr>
        <p:spPr>
          <a:xfrm>
            <a:off x="4061012" y="2232212"/>
            <a:ext cx="1111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Your code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D12BE19-5839-1847-A387-486443C0682A}"/>
              </a:ext>
            </a:extLst>
          </p:cNvPr>
          <p:cNvSpPr/>
          <p:nvPr/>
        </p:nvSpPr>
        <p:spPr>
          <a:xfrm>
            <a:off x="6388776" y="2501693"/>
            <a:ext cx="1637044" cy="1061649"/>
          </a:xfrm>
          <a:prstGeom prst="roundRect">
            <a:avLst/>
          </a:prstGeom>
          <a:noFill/>
          <a:ln w="19050">
            <a:solidFill>
              <a:srgbClr val="4CAD5B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CAD5B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A8CEFE9-F66F-C44A-9063-0A2DBB8E6A41}"/>
                  </a:ext>
                </a:extLst>
              </p:cNvPr>
              <p:cNvSpPr txBox="1"/>
              <p:nvPr/>
            </p:nvSpPr>
            <p:spPr>
              <a:xfrm>
                <a:off x="6388776" y="2180918"/>
                <a:ext cx="19441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CAD5B"/>
                    </a:solidFill>
                  </a:rPr>
                  <a:t>Correct answer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4CAD5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solidFill>
                          <a:srgbClr val="4CAD5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>
                  <a:solidFill>
                    <a:srgbClr val="4CAD5B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A8CEFE9-F66F-C44A-9063-0A2DBB8E6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776" y="2180918"/>
                <a:ext cx="1944122" cy="369332"/>
              </a:xfrm>
              <a:prstGeom prst="rect">
                <a:avLst/>
              </a:prstGeom>
              <a:blipFill>
                <a:blip r:embed="rId11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EC9C1DC-ACDA-8D49-9524-4FE27ED77C45}"/>
              </a:ext>
            </a:extLst>
          </p:cNvPr>
          <p:cNvSpPr/>
          <p:nvPr/>
        </p:nvSpPr>
        <p:spPr>
          <a:xfrm>
            <a:off x="949346" y="4048454"/>
            <a:ext cx="7540436" cy="2216171"/>
          </a:xfrm>
          <a:prstGeom prst="roundRect">
            <a:avLst/>
          </a:prstGeom>
          <a:noFill/>
          <a:ln w="31750">
            <a:solidFill>
              <a:srgbClr val="FFC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4D72BF"/>
              </a:highligh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B5A8E7-5233-A345-B85E-E98A96CF9CFE}"/>
              </a:ext>
            </a:extLst>
          </p:cNvPr>
          <p:cNvSpPr txBox="1"/>
          <p:nvPr/>
        </p:nvSpPr>
        <p:spPr>
          <a:xfrm>
            <a:off x="6562165" y="4103702"/>
            <a:ext cx="112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Your tests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9A9598-899E-994F-A4F2-C685D20BB3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00848" y="4621569"/>
            <a:ext cx="1083286" cy="99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1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" grpId="0"/>
      <p:bldP spid="20" grpId="0" animBg="1"/>
      <p:bldP spid="21" grpId="0"/>
      <p:bldP spid="22" grpId="0" animBg="1"/>
      <p:bldP spid="23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9AE300C-6F10-6948-8629-0955C2B3F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4957346"/>
            <a:ext cx="3657600" cy="205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78B103-BA1B-5945-A4AB-D30DB5D6CA67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04801" y="1967421"/>
                <a:ext cx="8398314" cy="1880533"/>
              </a:xfrm>
            </p:spPr>
            <p:txBody>
              <a:bodyPr/>
              <a:lstStyle/>
              <a:p>
                <a:r>
                  <a:rPr lang="en-US" dirty="0"/>
                  <a:t>Prove:</a:t>
                </a:r>
              </a:p>
              <a:p>
                <a:pPr marL="0" indent="0">
                  <a:buNone/>
                </a:pPr>
                <a:r>
                  <a:rPr lang="en-US" sz="4000" b="0" dirty="0"/>
                  <a:t>	 </a:t>
                </a:r>
                <a14:m>
                  <m:oMath xmlns:m="http://schemas.openxmlformats.org/officeDocument/2006/math">
                    <m:r>
                      <a:rPr lang="en-US" sz="4000" b="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4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= 1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2+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…+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40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78B103-BA1B-5945-A4AB-D30DB5D6CA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04801" y="1967421"/>
                <a:ext cx="8398314" cy="1880533"/>
              </a:xfrm>
              <a:blipFill>
                <a:blip r:embed="rId4"/>
                <a:stretch>
                  <a:fillRect l="-1210" t="-2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C26601A-2EEF-D44B-9C4D-D18F3863E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Induction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3A3CC5-97EA-BB49-AFDC-8B3FD3DE5147}"/>
                  </a:ext>
                </a:extLst>
              </p:cNvPr>
              <p:cNvSpPr txBox="1"/>
              <p:nvPr/>
            </p:nvSpPr>
            <p:spPr>
              <a:xfrm>
                <a:off x="671756" y="4190256"/>
                <a:ext cx="24747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Base case: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3A3CC5-97EA-BB49-AFDC-8B3FD3DE5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56" y="4190256"/>
                <a:ext cx="2474780" cy="523220"/>
              </a:xfrm>
              <a:prstGeom prst="rect">
                <a:avLst/>
              </a:prstGeom>
              <a:blipFill>
                <a:blip r:embed="rId5"/>
                <a:stretch>
                  <a:fillRect l="-5102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1725B5-639B-2B4F-8F1D-523EACCBD0F2}"/>
                  </a:ext>
                </a:extLst>
              </p:cNvPr>
              <p:cNvSpPr txBox="1"/>
              <p:nvPr/>
            </p:nvSpPr>
            <p:spPr>
              <a:xfrm>
                <a:off x="671756" y="4957346"/>
                <a:ext cx="7422673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Induction: </a:t>
                </a:r>
              </a:p>
              <a:p>
                <a:r>
                  <a:rPr lang="en-US" sz="2800" dirty="0"/>
                  <a:t>	Assume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800" dirty="0"/>
                  <a:t> is correct. </a:t>
                </a:r>
              </a:p>
              <a:p>
                <a:r>
                  <a:rPr lang="en-US" sz="2800" dirty="0"/>
                  <a:t>	If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2800" dirty="0"/>
                  <a:t> is also correct, then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800" dirty="0"/>
                  <a:t> is correct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1725B5-639B-2B4F-8F1D-523EACCBD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56" y="4957346"/>
                <a:ext cx="7422673" cy="1384995"/>
              </a:xfrm>
              <a:prstGeom prst="rect">
                <a:avLst/>
              </a:prstGeom>
              <a:blipFill>
                <a:blip r:embed="rId6"/>
                <a:stretch>
                  <a:fillRect l="-1709" t="-3636" r="-684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823974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9AE300C-6F10-6948-8629-0955C2B3F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4957346"/>
            <a:ext cx="3657600" cy="2057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C26601A-2EEF-D44B-9C4D-D18F3863E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Induction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3A3CC5-97EA-BB49-AFDC-8B3FD3DE5147}"/>
                  </a:ext>
                </a:extLst>
              </p:cNvPr>
              <p:cNvSpPr txBox="1"/>
              <p:nvPr/>
            </p:nvSpPr>
            <p:spPr>
              <a:xfrm>
                <a:off x="671756" y="1900654"/>
                <a:ext cx="250286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Base case</a:t>
                </a:r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3A3CC5-97EA-BB49-AFDC-8B3FD3DE5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56" y="1900654"/>
                <a:ext cx="2502865" cy="523220"/>
              </a:xfrm>
              <a:prstGeom prst="rect">
                <a:avLst/>
              </a:prstGeom>
              <a:blipFill>
                <a:blip r:embed="rId4"/>
                <a:stretch>
                  <a:fillRect l="-5051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1725B5-639B-2B4F-8F1D-523EACCBD0F2}"/>
                  </a:ext>
                </a:extLst>
              </p:cNvPr>
              <p:cNvSpPr txBox="1"/>
              <p:nvPr/>
            </p:nvSpPr>
            <p:spPr>
              <a:xfrm>
                <a:off x="671756" y="2667744"/>
                <a:ext cx="7422673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Induction</a:t>
                </a:r>
                <a:r>
                  <a:rPr lang="en-US" sz="2800" dirty="0"/>
                  <a:t>: </a:t>
                </a:r>
              </a:p>
              <a:p>
                <a:r>
                  <a:rPr lang="en-US" sz="2800" dirty="0"/>
                  <a:t>	Assume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800" dirty="0"/>
                  <a:t> is correct. </a:t>
                </a:r>
              </a:p>
              <a:p>
                <a:r>
                  <a:rPr lang="en-US" sz="2800" dirty="0"/>
                  <a:t>	If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2800" dirty="0"/>
                  <a:t> is also correct, then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800" dirty="0"/>
                  <a:t> is correct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1725B5-639B-2B4F-8F1D-523EACCBD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56" y="2667744"/>
                <a:ext cx="7422673" cy="1384995"/>
              </a:xfrm>
              <a:prstGeom prst="rect">
                <a:avLst/>
              </a:prstGeom>
              <a:blipFill>
                <a:blip r:embed="rId5"/>
                <a:stretch>
                  <a:fillRect l="-1709" t="-4545" r="-68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F559DA7-9478-154E-BB6F-4EFDC93FA1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6536" y="4429089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7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9AE300C-6F10-6948-8629-0955C2B3F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4957346"/>
            <a:ext cx="3657600" cy="2057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C26601A-2EEF-D44B-9C4D-D18F3863E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Induction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3A3CC5-97EA-BB49-AFDC-8B3FD3DE5147}"/>
              </a:ext>
            </a:extLst>
          </p:cNvPr>
          <p:cNvSpPr txBox="1"/>
          <p:nvPr/>
        </p:nvSpPr>
        <p:spPr>
          <a:xfrm>
            <a:off x="671756" y="2406134"/>
            <a:ext cx="4285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Base case</a:t>
            </a:r>
            <a:r>
              <a:rPr lang="en-US" sz="2800" dirty="0"/>
              <a:t>: first domino falls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1725B5-639B-2B4F-8F1D-523EACCBD0F2}"/>
                  </a:ext>
                </a:extLst>
              </p:cNvPr>
              <p:cNvSpPr txBox="1"/>
              <p:nvPr/>
            </p:nvSpPr>
            <p:spPr>
              <a:xfrm>
                <a:off x="357991" y="3775046"/>
                <a:ext cx="8598508" cy="1823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Induction</a:t>
                </a:r>
                <a:r>
                  <a:rPr lang="en-US" sz="2800" dirty="0"/>
                  <a:t>: </a:t>
                </a:r>
              </a:p>
              <a:p>
                <a:r>
                  <a:rPr lang="en-US" sz="2800" dirty="0"/>
                  <a:t>	Assume 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/>
                  <a:t> domino falls,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/>
                  <a:t> will also fall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	Then all domino will fall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1725B5-639B-2B4F-8F1D-523EACCBD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91" y="3775046"/>
                <a:ext cx="8598508" cy="1823576"/>
              </a:xfrm>
              <a:prstGeom prst="rect">
                <a:avLst/>
              </a:prstGeom>
              <a:blipFill>
                <a:blip r:embed="rId4"/>
                <a:stretch>
                  <a:fillRect l="-1327" t="-2759" r="-442" b="-8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F559DA7-9478-154E-BB6F-4EFDC93FA1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7915" y="488409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8530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9AE300C-6F10-6948-8629-0955C2B3F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4957346"/>
            <a:ext cx="3657600" cy="205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78B103-BA1B-5945-A4AB-D30DB5D6CA67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72843" y="1548467"/>
                <a:ext cx="8398314" cy="1880533"/>
              </a:xfrm>
            </p:spPr>
            <p:txBody>
              <a:bodyPr/>
              <a:lstStyle/>
              <a:p>
                <a:r>
                  <a:rPr lang="en-US" dirty="0"/>
                  <a:t>Prove:</a:t>
                </a:r>
              </a:p>
              <a:p>
                <a:pPr marL="0" indent="0">
                  <a:buNone/>
                </a:pPr>
                <a:r>
                  <a:rPr lang="en-US" sz="4000" b="0" dirty="0"/>
                  <a:t>	 </a:t>
                </a:r>
                <a14:m>
                  <m:oMath xmlns:m="http://schemas.openxmlformats.org/officeDocument/2006/math">
                    <m:r>
                      <a:rPr lang="en-US" sz="4000" b="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4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= 1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2+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…+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40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78B103-BA1B-5945-A4AB-D30DB5D6CA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72843" y="1548467"/>
                <a:ext cx="8398314" cy="1880533"/>
              </a:xfrm>
              <a:blipFill>
                <a:blip r:embed="rId4"/>
                <a:stretch>
                  <a:fillRect l="-905" t="-2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C26601A-2EEF-D44B-9C4D-D18F3863E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Induction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3A3CC5-97EA-BB49-AFDC-8B3FD3DE5147}"/>
                  </a:ext>
                </a:extLst>
              </p:cNvPr>
              <p:cNvSpPr txBox="1"/>
              <p:nvPr/>
            </p:nvSpPr>
            <p:spPr>
              <a:xfrm>
                <a:off x="671755" y="3225161"/>
                <a:ext cx="24747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Base case: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3A3CC5-97EA-BB49-AFDC-8B3FD3DE5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55" y="3225161"/>
                <a:ext cx="2474780" cy="523220"/>
              </a:xfrm>
              <a:prstGeom prst="rect">
                <a:avLst/>
              </a:prstGeom>
              <a:blipFill>
                <a:blip r:embed="rId5"/>
                <a:stretch>
                  <a:fillRect l="-5102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1725B5-639B-2B4F-8F1D-523EACCBD0F2}"/>
                  </a:ext>
                </a:extLst>
              </p:cNvPr>
              <p:cNvSpPr txBox="1"/>
              <p:nvPr/>
            </p:nvSpPr>
            <p:spPr>
              <a:xfrm>
                <a:off x="671418" y="3959888"/>
                <a:ext cx="8328809" cy="6310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Induction:  Assume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=1+2+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…+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1725B5-639B-2B4F-8F1D-523EACCBD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18" y="3959888"/>
                <a:ext cx="8328809" cy="631070"/>
              </a:xfrm>
              <a:prstGeom prst="rect">
                <a:avLst/>
              </a:prstGeom>
              <a:blipFill>
                <a:blip r:embed="rId6"/>
                <a:stretch>
                  <a:fillRect l="-106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80977FD-8EF7-834E-B1DD-5C32167C5714}"/>
                  </a:ext>
                </a:extLst>
              </p:cNvPr>
              <p:cNvSpPr/>
              <p:nvPr/>
            </p:nvSpPr>
            <p:spPr>
              <a:xfrm>
                <a:off x="845224" y="4716858"/>
                <a:ext cx="5567037" cy="18771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1+2+…+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+2(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+2)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80977FD-8EF7-834E-B1DD-5C32167C5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24" y="4716858"/>
                <a:ext cx="5567037" cy="1877117"/>
              </a:xfrm>
              <a:prstGeom prst="rect">
                <a:avLst/>
              </a:prstGeom>
              <a:blipFill>
                <a:blip r:embed="rId7"/>
                <a:stretch>
                  <a:fillRect l="-911" b="-2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7BE82594-6CCB-EB4E-A940-7A607516E5E1}"/>
              </a:ext>
            </a:extLst>
          </p:cNvPr>
          <p:cNvSpPr/>
          <p:nvPr/>
        </p:nvSpPr>
        <p:spPr>
          <a:xfrm>
            <a:off x="6641374" y="6059320"/>
            <a:ext cx="853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Q.E.D.</a:t>
            </a:r>
            <a:endParaRPr lang="en-US" b="0" i="0" dirty="0">
              <a:effectLst/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174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  <p:bldP spid="5" grpId="0"/>
      <p:bldP spid="6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9AE300C-6F10-6948-8629-0955C2B3F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647" y="4865594"/>
            <a:ext cx="3657600" cy="205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78B103-BA1B-5945-A4AB-D30DB5D6CA67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04801" y="1967421"/>
                <a:ext cx="8398314" cy="1880533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4000" b="0" dirty="0"/>
                  <a:t>	 </a:t>
                </a:r>
                <a14:m>
                  <m:oMath xmlns:m="http://schemas.openxmlformats.org/officeDocument/2006/math">
                    <m:r>
                      <a:rPr lang="en-US" sz="4000" b="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4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= 1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2+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…+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40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78B103-BA1B-5945-A4AB-D30DB5D6CA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04801" y="1967421"/>
                <a:ext cx="8398314" cy="1880533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C26601A-2EEF-D44B-9C4D-D18F3863E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B41D0F8-D67A-0047-B791-F20C5F8522C8}"/>
                  </a:ext>
                </a:extLst>
              </p:cNvPr>
              <p:cNvSpPr/>
              <p:nvPr/>
            </p:nvSpPr>
            <p:spPr>
              <a:xfrm>
                <a:off x="1328334" y="4048454"/>
                <a:ext cx="13718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B41D0F8-D67A-0047-B791-F20C5F8522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34" y="4048454"/>
                <a:ext cx="1371850" cy="584775"/>
              </a:xfrm>
              <a:prstGeom prst="rect">
                <a:avLst/>
              </a:prstGeom>
              <a:blipFill>
                <a:blip r:embed="rId5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0CCFAD7-423F-8D4C-9152-D15F8FC41DBB}"/>
                  </a:ext>
                </a:extLst>
              </p:cNvPr>
              <p:cNvSpPr/>
              <p:nvPr/>
            </p:nvSpPr>
            <p:spPr>
              <a:xfrm>
                <a:off x="2700184" y="4048454"/>
                <a:ext cx="19347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(1)=1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0CCFAD7-423F-8D4C-9152-D15F8FC41D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184" y="4048454"/>
                <a:ext cx="1934760" cy="584775"/>
              </a:xfrm>
              <a:prstGeom prst="rect">
                <a:avLst/>
              </a:prstGeom>
              <a:blipFill>
                <a:blip r:embed="rId6"/>
                <a:stretch>
                  <a:fillRect l="-5229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45FA56E-AB5F-1748-B9B6-C98F7F1A8910}"/>
                  </a:ext>
                </a:extLst>
              </p:cNvPr>
              <p:cNvSpPr/>
              <p:nvPr/>
            </p:nvSpPr>
            <p:spPr>
              <a:xfrm>
                <a:off x="1328334" y="4783560"/>
                <a:ext cx="13718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=2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45FA56E-AB5F-1748-B9B6-C98F7F1A89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34" y="4783560"/>
                <a:ext cx="1371850" cy="584775"/>
              </a:xfrm>
              <a:prstGeom prst="rect">
                <a:avLst/>
              </a:prstGeom>
              <a:blipFill>
                <a:blip r:embed="rId7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98D5F5C-C6DA-6E47-9E23-CE293E42E3B7}"/>
                  </a:ext>
                </a:extLst>
              </p:cNvPr>
              <p:cNvSpPr/>
              <p:nvPr/>
            </p:nvSpPr>
            <p:spPr>
              <a:xfrm>
                <a:off x="2700184" y="4783560"/>
                <a:ext cx="19347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(2)=3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98D5F5C-C6DA-6E47-9E23-CE293E42E3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184" y="4783560"/>
                <a:ext cx="1934760" cy="584775"/>
              </a:xfrm>
              <a:prstGeom prst="rect">
                <a:avLst/>
              </a:prstGeom>
              <a:blipFill>
                <a:blip r:embed="rId8"/>
                <a:stretch>
                  <a:fillRect l="-5229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3383A5B-371C-9E42-BC9A-B69002A6D611}"/>
                  </a:ext>
                </a:extLst>
              </p:cNvPr>
              <p:cNvSpPr/>
              <p:nvPr/>
            </p:nvSpPr>
            <p:spPr>
              <a:xfrm>
                <a:off x="1328334" y="5601906"/>
                <a:ext cx="13718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=5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3383A5B-371C-9E42-BC9A-B69002A6D6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34" y="5601906"/>
                <a:ext cx="1371850" cy="584775"/>
              </a:xfrm>
              <a:prstGeom prst="rect">
                <a:avLst/>
              </a:prstGeom>
              <a:blipFill>
                <a:blip r:embed="rId9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9AF499E-9C0B-6144-A0FC-6C18FBDA5DF1}"/>
                  </a:ext>
                </a:extLst>
              </p:cNvPr>
              <p:cNvSpPr/>
              <p:nvPr/>
            </p:nvSpPr>
            <p:spPr>
              <a:xfrm>
                <a:off x="2700184" y="5601906"/>
                <a:ext cx="578959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1+2+3+4+5=15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9AF499E-9C0B-6144-A0FC-6C18FBDA5D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184" y="5601906"/>
                <a:ext cx="5789598" cy="584775"/>
              </a:xfrm>
              <a:prstGeom prst="rect">
                <a:avLst/>
              </a:prstGeom>
              <a:blipFill>
                <a:blip r:embed="rId10"/>
                <a:stretch>
                  <a:fillRect l="-1754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911A45A4-1499-7D41-841C-9D22E43604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763" b="92271" l="4527" r="92181">
                        <a14:foregroundMark x1="4527" y1="55556" x2="4527" y2="55556"/>
                        <a14:foregroundMark x1="25926" y1="92271" x2="25926" y2="92271"/>
                        <a14:foregroundMark x1="86831" y1="7246" x2="86831" y2="7246"/>
                        <a14:foregroundMark x1="92181" y1="7246" x2="92181" y2="72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50795" y="3293094"/>
            <a:ext cx="2279800" cy="194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36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0FEFB0F2-9C06-5D4A-9B26-FDF913A39245}"/>
              </a:ext>
            </a:extLst>
          </p:cNvPr>
          <p:cNvSpPr/>
          <p:nvPr/>
        </p:nvSpPr>
        <p:spPr>
          <a:xfrm>
            <a:off x="2551834" y="2314861"/>
            <a:ext cx="443753" cy="43703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83BB957-B84D-FD46-9AB0-D488C4435997}"/>
              </a:ext>
            </a:extLst>
          </p:cNvPr>
          <p:cNvSpPr/>
          <p:nvPr/>
        </p:nvSpPr>
        <p:spPr>
          <a:xfrm>
            <a:off x="1450433" y="2927784"/>
            <a:ext cx="443753" cy="43703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24392F-6000-6247-BB34-62F6404B9E89}"/>
              </a:ext>
            </a:extLst>
          </p:cNvPr>
          <p:cNvCxnSpPr>
            <a:cxnSpLocks/>
            <a:stCxn id="50" idx="1"/>
            <a:endCxn id="51" idx="0"/>
          </p:cNvCxnSpPr>
          <p:nvPr/>
        </p:nvCxnSpPr>
        <p:spPr>
          <a:xfrm flipH="1">
            <a:off x="1672310" y="2533377"/>
            <a:ext cx="879525" cy="394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F6BF78EB-6040-534C-BCA8-28A706747A53}"/>
              </a:ext>
            </a:extLst>
          </p:cNvPr>
          <p:cNvSpPr/>
          <p:nvPr/>
        </p:nvSpPr>
        <p:spPr>
          <a:xfrm>
            <a:off x="3718072" y="2927784"/>
            <a:ext cx="443753" cy="43703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B59BFBB-19C4-3F46-B7AA-C454B4AF4A5F}"/>
              </a:ext>
            </a:extLst>
          </p:cNvPr>
          <p:cNvCxnSpPr>
            <a:cxnSpLocks/>
            <a:stCxn id="50" idx="3"/>
            <a:endCxn id="53" idx="0"/>
          </p:cNvCxnSpPr>
          <p:nvPr/>
        </p:nvCxnSpPr>
        <p:spPr>
          <a:xfrm>
            <a:off x="2995587" y="2533377"/>
            <a:ext cx="944361" cy="394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3774C9C-9EC3-7F48-92B3-9101BFD26A1E}"/>
              </a:ext>
            </a:extLst>
          </p:cNvPr>
          <p:cNvSpPr/>
          <p:nvPr/>
        </p:nvSpPr>
        <p:spPr>
          <a:xfrm>
            <a:off x="4350124" y="3610490"/>
            <a:ext cx="443753" cy="43703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C3C0F07-19A6-7C4D-AC1C-BCD4C2BE3A6C}"/>
              </a:ext>
            </a:extLst>
          </p:cNvPr>
          <p:cNvCxnSpPr>
            <a:cxnSpLocks/>
            <a:stCxn id="53" idx="3"/>
            <a:endCxn id="55" idx="0"/>
          </p:cNvCxnSpPr>
          <p:nvPr/>
        </p:nvCxnSpPr>
        <p:spPr>
          <a:xfrm>
            <a:off x="4161825" y="3146299"/>
            <a:ext cx="410176" cy="4641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CF3D3285-B070-1E42-8089-826CA65B0A52}"/>
              </a:ext>
            </a:extLst>
          </p:cNvPr>
          <p:cNvSpPr/>
          <p:nvPr/>
        </p:nvSpPr>
        <p:spPr>
          <a:xfrm>
            <a:off x="784804" y="3657397"/>
            <a:ext cx="443753" cy="43703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B696458-50E4-324A-9C2E-E365E95EE105}"/>
              </a:ext>
            </a:extLst>
          </p:cNvPr>
          <p:cNvSpPr/>
          <p:nvPr/>
        </p:nvSpPr>
        <p:spPr>
          <a:xfrm>
            <a:off x="2047603" y="3657397"/>
            <a:ext cx="443753" cy="43703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F6327D8-61C4-6E41-8676-AD836908645A}"/>
              </a:ext>
            </a:extLst>
          </p:cNvPr>
          <p:cNvCxnSpPr>
            <a:cxnSpLocks/>
            <a:stCxn id="51" idx="1"/>
            <a:endCxn id="57" idx="0"/>
          </p:cNvCxnSpPr>
          <p:nvPr/>
        </p:nvCxnSpPr>
        <p:spPr>
          <a:xfrm flipH="1">
            <a:off x="1006681" y="3146299"/>
            <a:ext cx="443753" cy="5110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D86D140-6699-DE4B-8580-0D061900056A}"/>
              </a:ext>
            </a:extLst>
          </p:cNvPr>
          <p:cNvCxnSpPr>
            <a:cxnSpLocks/>
            <a:stCxn id="51" idx="3"/>
            <a:endCxn id="58" idx="0"/>
          </p:cNvCxnSpPr>
          <p:nvPr/>
        </p:nvCxnSpPr>
        <p:spPr>
          <a:xfrm>
            <a:off x="1894186" y="3146299"/>
            <a:ext cx="375294" cy="5110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71304CF5-752F-F74E-96A5-F5C4B5EE4B0D}"/>
              </a:ext>
            </a:extLst>
          </p:cNvPr>
          <p:cNvSpPr/>
          <p:nvPr/>
        </p:nvSpPr>
        <p:spPr>
          <a:xfrm>
            <a:off x="3088526" y="3657397"/>
            <a:ext cx="443753" cy="43703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8A2936-0A68-A744-A5B2-AA7A22D8D096}"/>
              </a:ext>
            </a:extLst>
          </p:cNvPr>
          <p:cNvCxnSpPr>
            <a:cxnSpLocks/>
            <a:stCxn id="53" idx="1"/>
            <a:endCxn id="61" idx="0"/>
          </p:cNvCxnSpPr>
          <p:nvPr/>
        </p:nvCxnSpPr>
        <p:spPr>
          <a:xfrm flipH="1">
            <a:off x="3310403" y="3146299"/>
            <a:ext cx="407669" cy="5110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2A4E488-BCEC-3646-A068-78F1D5A95037}"/>
              </a:ext>
            </a:extLst>
          </p:cNvPr>
          <p:cNvSpPr txBox="1"/>
          <p:nvPr/>
        </p:nvSpPr>
        <p:spPr>
          <a:xfrm>
            <a:off x="2112072" y="23148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443C256-FC99-5A47-A884-A0825BC673BF}"/>
              </a:ext>
            </a:extLst>
          </p:cNvPr>
          <p:cNvSpPr txBox="1"/>
          <p:nvPr/>
        </p:nvSpPr>
        <p:spPr>
          <a:xfrm>
            <a:off x="3197270" y="2323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6B44609-AB3A-6646-A781-67BC3F4F1A0A}"/>
              </a:ext>
            </a:extLst>
          </p:cNvPr>
          <p:cNvSpPr txBox="1"/>
          <p:nvPr/>
        </p:nvSpPr>
        <p:spPr>
          <a:xfrm>
            <a:off x="1055949" y="29277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FDA9B63-A968-BC47-ABE6-B97E4DC20684}"/>
              </a:ext>
            </a:extLst>
          </p:cNvPr>
          <p:cNvSpPr txBox="1"/>
          <p:nvPr/>
        </p:nvSpPr>
        <p:spPr>
          <a:xfrm>
            <a:off x="2040064" y="29376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EAB9292-F720-144B-B88D-76049029BEBF}"/>
              </a:ext>
            </a:extLst>
          </p:cNvPr>
          <p:cNvSpPr txBox="1"/>
          <p:nvPr/>
        </p:nvSpPr>
        <p:spPr>
          <a:xfrm>
            <a:off x="3336381" y="28750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16CF88F-58E2-9E45-8E42-F185800D808B}"/>
              </a:ext>
            </a:extLst>
          </p:cNvPr>
          <p:cNvSpPr txBox="1"/>
          <p:nvPr/>
        </p:nvSpPr>
        <p:spPr>
          <a:xfrm>
            <a:off x="4320496" y="28849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F27E3E2-BFB6-DA41-82AF-155786EE8EE8}"/>
              </a:ext>
            </a:extLst>
          </p:cNvPr>
          <p:cNvGrpSpPr/>
          <p:nvPr/>
        </p:nvGrpSpPr>
        <p:grpSpPr>
          <a:xfrm>
            <a:off x="561150" y="3995367"/>
            <a:ext cx="948731" cy="369332"/>
            <a:chOff x="1101966" y="5219745"/>
            <a:chExt cx="1264974" cy="492443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4B272D7-A02D-1B4F-8908-EF1418007672}"/>
                </a:ext>
              </a:extLst>
            </p:cNvPr>
            <p:cNvSpPr txBox="1"/>
            <p:nvPr/>
          </p:nvSpPr>
          <p:spPr>
            <a:xfrm>
              <a:off x="1101966" y="521974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03E02C3-4323-194E-96CE-DB267A261B88}"/>
                </a:ext>
              </a:extLst>
            </p:cNvPr>
            <p:cNvSpPr txBox="1"/>
            <p:nvPr/>
          </p:nvSpPr>
          <p:spPr>
            <a:xfrm>
              <a:off x="1964692" y="521974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0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CD9DDA4F-EDBD-914F-9D12-29828BA2E90C}"/>
              </a:ext>
            </a:extLst>
          </p:cNvPr>
          <p:cNvSpPr/>
          <p:nvPr/>
        </p:nvSpPr>
        <p:spPr>
          <a:xfrm>
            <a:off x="2646968" y="4371003"/>
            <a:ext cx="443753" cy="43703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15BA895-DCBE-694E-A256-48FB49A4136C}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2493551" y="3859905"/>
            <a:ext cx="375294" cy="5110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6C2614F-B529-114A-AAE8-7D363B9AA8EE}"/>
              </a:ext>
            </a:extLst>
          </p:cNvPr>
          <p:cNvGrpSpPr/>
          <p:nvPr/>
        </p:nvGrpSpPr>
        <p:grpSpPr>
          <a:xfrm>
            <a:off x="1818398" y="3978719"/>
            <a:ext cx="948731" cy="369332"/>
            <a:chOff x="1101966" y="5219745"/>
            <a:chExt cx="1264974" cy="492443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586F6AE-4579-FC49-B5F0-975FB9EEEDFC}"/>
                </a:ext>
              </a:extLst>
            </p:cNvPr>
            <p:cNvSpPr txBox="1"/>
            <p:nvPr/>
          </p:nvSpPr>
          <p:spPr>
            <a:xfrm>
              <a:off x="1101966" y="521974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5BD3CAD-99D0-0D4D-91CF-BD1D44A704DC}"/>
                </a:ext>
              </a:extLst>
            </p:cNvPr>
            <p:cNvSpPr txBox="1"/>
            <p:nvPr/>
          </p:nvSpPr>
          <p:spPr>
            <a:xfrm>
              <a:off x="1964692" y="521974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5CFB0BF-EB69-E444-B205-47C1A28D010C}"/>
              </a:ext>
            </a:extLst>
          </p:cNvPr>
          <p:cNvGrpSpPr/>
          <p:nvPr/>
        </p:nvGrpSpPr>
        <p:grpSpPr>
          <a:xfrm>
            <a:off x="2883268" y="3978719"/>
            <a:ext cx="948731" cy="369332"/>
            <a:chOff x="1101966" y="5219745"/>
            <a:chExt cx="1264974" cy="492443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DCE5183-5350-8647-B17F-2398338227DD}"/>
                </a:ext>
              </a:extLst>
            </p:cNvPr>
            <p:cNvSpPr txBox="1"/>
            <p:nvPr/>
          </p:nvSpPr>
          <p:spPr>
            <a:xfrm>
              <a:off x="1101966" y="521974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A0BAAB4-FFE2-204E-B675-A40A7278C476}"/>
                </a:ext>
              </a:extLst>
            </p:cNvPr>
            <p:cNvSpPr txBox="1"/>
            <p:nvPr/>
          </p:nvSpPr>
          <p:spPr>
            <a:xfrm>
              <a:off x="1964692" y="521974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0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3969A0B-6BE7-764E-BA0C-9BF9DDA43C0C}"/>
              </a:ext>
            </a:extLst>
          </p:cNvPr>
          <p:cNvGrpSpPr/>
          <p:nvPr/>
        </p:nvGrpSpPr>
        <p:grpSpPr>
          <a:xfrm>
            <a:off x="4129449" y="3942326"/>
            <a:ext cx="948731" cy="369332"/>
            <a:chOff x="1101966" y="5219745"/>
            <a:chExt cx="1264974" cy="492443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AC6C47B-3666-2947-9586-4EA733596E5D}"/>
                </a:ext>
              </a:extLst>
            </p:cNvPr>
            <p:cNvSpPr txBox="1"/>
            <p:nvPr/>
          </p:nvSpPr>
          <p:spPr>
            <a:xfrm>
              <a:off x="1101966" y="521974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E61575E-83D2-604C-9082-96F4AC6C0AE0}"/>
                </a:ext>
              </a:extLst>
            </p:cNvPr>
            <p:cNvSpPr txBox="1"/>
            <p:nvPr/>
          </p:nvSpPr>
          <p:spPr>
            <a:xfrm>
              <a:off x="1964692" y="521974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0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CEEFDD5-0ED5-BB47-A655-9DEF2A4B4994}"/>
              </a:ext>
            </a:extLst>
          </p:cNvPr>
          <p:cNvGrpSpPr/>
          <p:nvPr/>
        </p:nvGrpSpPr>
        <p:grpSpPr>
          <a:xfrm>
            <a:off x="2434218" y="4708331"/>
            <a:ext cx="948731" cy="369332"/>
            <a:chOff x="1101966" y="5219745"/>
            <a:chExt cx="1264974" cy="492443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BD26FB2-78EE-9D4C-A185-7A40F59A425D}"/>
                </a:ext>
              </a:extLst>
            </p:cNvPr>
            <p:cNvSpPr txBox="1"/>
            <p:nvPr/>
          </p:nvSpPr>
          <p:spPr>
            <a:xfrm>
              <a:off x="1101966" y="521974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9C0A602-3C94-684F-865F-807A5417DC98}"/>
                </a:ext>
              </a:extLst>
            </p:cNvPr>
            <p:cNvSpPr txBox="1"/>
            <p:nvPr/>
          </p:nvSpPr>
          <p:spPr>
            <a:xfrm>
              <a:off x="1964692" y="521974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0</a:t>
              </a: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54CDA722-A729-9C41-991D-AFC4D08EB1E2}"/>
              </a:ext>
            </a:extLst>
          </p:cNvPr>
          <p:cNvSpPr txBox="1"/>
          <p:nvPr/>
        </p:nvSpPr>
        <p:spPr>
          <a:xfrm>
            <a:off x="2659510" y="19602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4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5BF9C6EB-6C67-6840-A9C2-69B6226C8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876" y="946024"/>
            <a:ext cx="4254557" cy="1682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323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66" grpId="0"/>
      <p:bldP spid="67" grpId="0"/>
      <p:bldP spid="68" grpId="0"/>
      <p:bldP spid="8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339ED8-D3E9-46B1-548F-FAA2BEEE2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918" y="1989243"/>
            <a:ext cx="7377952" cy="4209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641DF919-DE63-9220-0D04-29EAD286A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Lowest Common </a:t>
            </a:r>
            <a:r>
              <a:rPr lang="en-US" dirty="0" err="1"/>
              <a:t>Ancester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759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9601B6-FD9B-C04B-8B18-C805A33EC7CA}"/>
              </a:ext>
            </a:extLst>
          </p:cNvPr>
          <p:cNvSpPr txBox="1"/>
          <p:nvPr/>
        </p:nvSpPr>
        <p:spPr>
          <a:xfrm>
            <a:off x="323193" y="993069"/>
            <a:ext cx="3771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73C77"/>
                </a:solidFill>
              </a:rPr>
              <a:t>LCA Example: Source Control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71B5740-787A-174D-A774-A547B8FF6094}"/>
              </a:ext>
            </a:extLst>
          </p:cNvPr>
          <p:cNvSpPr/>
          <p:nvPr/>
        </p:nvSpPr>
        <p:spPr>
          <a:xfrm>
            <a:off x="2010452" y="3931526"/>
            <a:ext cx="504497" cy="504497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5C6B5E8-0A01-0C43-891D-2A45608AAFD8}"/>
              </a:ext>
            </a:extLst>
          </p:cNvPr>
          <p:cNvSpPr/>
          <p:nvPr/>
        </p:nvSpPr>
        <p:spPr>
          <a:xfrm>
            <a:off x="3133745" y="3931526"/>
            <a:ext cx="504497" cy="504497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3CDCC6C-C248-C945-A84F-1FEC1C7654B0}"/>
              </a:ext>
            </a:extLst>
          </p:cNvPr>
          <p:cNvSpPr/>
          <p:nvPr/>
        </p:nvSpPr>
        <p:spPr>
          <a:xfrm>
            <a:off x="4107266" y="2934357"/>
            <a:ext cx="504497" cy="50449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B26ED9C-2022-5A4B-B1FB-BBD329177D3C}"/>
              </a:ext>
            </a:extLst>
          </p:cNvPr>
          <p:cNvSpPr/>
          <p:nvPr/>
        </p:nvSpPr>
        <p:spPr>
          <a:xfrm>
            <a:off x="4107266" y="4711920"/>
            <a:ext cx="504497" cy="5044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2A556A-B4C7-9746-B4C5-132D905EE62C}"/>
              </a:ext>
            </a:extLst>
          </p:cNvPr>
          <p:cNvSpPr/>
          <p:nvPr/>
        </p:nvSpPr>
        <p:spPr>
          <a:xfrm>
            <a:off x="494343" y="4964168"/>
            <a:ext cx="504497" cy="50449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9E6D1F-6707-2F4A-AFFB-B2F7849F8DA3}"/>
              </a:ext>
            </a:extLst>
          </p:cNvPr>
          <p:cNvSpPr txBox="1"/>
          <p:nvPr/>
        </p:nvSpPr>
        <p:spPr>
          <a:xfrm>
            <a:off x="275189" y="5587932"/>
            <a:ext cx="9877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Git Commit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BC6D955-6F8C-1E44-A7ED-A28F30D55B1D}"/>
              </a:ext>
            </a:extLst>
          </p:cNvPr>
          <p:cNvSpPr/>
          <p:nvPr/>
        </p:nvSpPr>
        <p:spPr>
          <a:xfrm>
            <a:off x="4978311" y="2934357"/>
            <a:ext cx="504497" cy="50449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4072122-3F54-4441-B305-379C5238EFDC}"/>
              </a:ext>
            </a:extLst>
          </p:cNvPr>
          <p:cNvSpPr/>
          <p:nvPr/>
        </p:nvSpPr>
        <p:spPr>
          <a:xfrm>
            <a:off x="6077956" y="1893832"/>
            <a:ext cx="504497" cy="50449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9F90B40-0A77-9D40-B620-8DB5E129A5A1}"/>
              </a:ext>
            </a:extLst>
          </p:cNvPr>
          <p:cNvSpPr/>
          <p:nvPr/>
        </p:nvSpPr>
        <p:spPr>
          <a:xfrm>
            <a:off x="6077956" y="2934357"/>
            <a:ext cx="504497" cy="50449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79FC8F-DA65-F341-BA59-F69EF39DE4F9}"/>
              </a:ext>
            </a:extLst>
          </p:cNvPr>
          <p:cNvCxnSpPr>
            <a:stCxn id="3" idx="6"/>
            <a:endCxn id="8" idx="2"/>
          </p:cNvCxnSpPr>
          <p:nvPr/>
        </p:nvCxnSpPr>
        <p:spPr>
          <a:xfrm>
            <a:off x="2514949" y="4183775"/>
            <a:ext cx="618797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DC3276C-2E6F-224E-B0CA-5F81E5E86760}"/>
              </a:ext>
            </a:extLst>
          </p:cNvPr>
          <p:cNvSpPr/>
          <p:nvPr/>
        </p:nvSpPr>
        <p:spPr>
          <a:xfrm>
            <a:off x="7256428" y="2528395"/>
            <a:ext cx="504497" cy="504497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23A3826-F483-7B4D-ACEC-66CFCF35039F}"/>
              </a:ext>
            </a:extLst>
          </p:cNvPr>
          <p:cNvSpPr/>
          <p:nvPr/>
        </p:nvSpPr>
        <p:spPr>
          <a:xfrm>
            <a:off x="7256428" y="3269375"/>
            <a:ext cx="504497" cy="504497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69E2278-FA1F-4740-97AE-7419BA1F36C5}"/>
              </a:ext>
            </a:extLst>
          </p:cNvPr>
          <p:cNvSpPr/>
          <p:nvPr/>
        </p:nvSpPr>
        <p:spPr>
          <a:xfrm>
            <a:off x="5104435" y="4711920"/>
            <a:ext cx="504497" cy="5044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9A0C4D1-A388-4744-9873-15F76574A979}"/>
              </a:ext>
            </a:extLst>
          </p:cNvPr>
          <p:cNvSpPr/>
          <p:nvPr/>
        </p:nvSpPr>
        <p:spPr>
          <a:xfrm>
            <a:off x="6241522" y="4711920"/>
            <a:ext cx="504497" cy="5044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273C77"/>
                </a:solidFill>
              </a:rPr>
              <a:t>C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4F2CF7D5-18DE-3144-BA84-FABE8A861D72}"/>
              </a:ext>
            </a:extLst>
          </p:cNvPr>
          <p:cNvCxnSpPr>
            <a:stCxn id="8" idx="6"/>
            <a:endCxn id="10" idx="2"/>
          </p:cNvCxnSpPr>
          <p:nvPr/>
        </p:nvCxnSpPr>
        <p:spPr>
          <a:xfrm flipV="1">
            <a:off x="3638242" y="3186606"/>
            <a:ext cx="469025" cy="997169"/>
          </a:xfrm>
          <a:prstGeom prst="bentConnector3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A6C9549-37AE-D54D-AD76-55D6E028C55E}"/>
              </a:ext>
            </a:extLst>
          </p:cNvPr>
          <p:cNvCxnSpPr>
            <a:stCxn id="10" idx="6"/>
            <a:endCxn id="13" idx="2"/>
          </p:cNvCxnSpPr>
          <p:nvPr/>
        </p:nvCxnSpPr>
        <p:spPr>
          <a:xfrm>
            <a:off x="4611763" y="3186605"/>
            <a:ext cx="36654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15A4866-2A27-9B47-923D-36B8D487D11F}"/>
              </a:ext>
            </a:extLst>
          </p:cNvPr>
          <p:cNvCxnSpPr>
            <a:cxnSpLocks/>
            <a:stCxn id="13" idx="6"/>
            <a:endCxn id="15" idx="2"/>
          </p:cNvCxnSpPr>
          <p:nvPr/>
        </p:nvCxnSpPr>
        <p:spPr>
          <a:xfrm>
            <a:off x="5482808" y="3186605"/>
            <a:ext cx="59514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94842272-C329-3945-92C3-E2F3F6EE7567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 flipV="1">
            <a:off x="5482808" y="2146081"/>
            <a:ext cx="595148" cy="1040525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9AC4D0FE-D1A2-5A4A-85A5-A31B9AAFB47A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582452" y="2780644"/>
            <a:ext cx="673976" cy="405962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C9536489-6FD1-A740-AD2E-FAF158A2E725}"/>
              </a:ext>
            </a:extLst>
          </p:cNvPr>
          <p:cNvCxnSpPr>
            <a:cxnSpLocks/>
            <a:stCxn id="15" idx="6"/>
            <a:endCxn id="18" idx="2"/>
          </p:cNvCxnSpPr>
          <p:nvPr/>
        </p:nvCxnSpPr>
        <p:spPr>
          <a:xfrm>
            <a:off x="6582452" y="3186606"/>
            <a:ext cx="673976" cy="335018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6AC1EBAF-92D6-CD4A-924E-38A50A9D7574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>
            <a:off x="3638242" y="4183775"/>
            <a:ext cx="469025" cy="780394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0C7F727-5AC2-1741-8ADC-8B4589338F73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>
            <a:off x="4611763" y="4964168"/>
            <a:ext cx="492673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41F0B66-8EE7-D24D-8971-C67BA2105AB5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>
            <a:off x="5608932" y="4964168"/>
            <a:ext cx="632591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33DDDABF-1801-8044-B48B-BAF9AF3B9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861" y="1026635"/>
            <a:ext cx="1124279" cy="38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2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8AEC4C-2477-8940-8928-2820010658EC}"/>
              </a:ext>
            </a:extLst>
          </p:cNvPr>
          <p:cNvCxnSpPr>
            <a:cxnSpLocks/>
            <a:stCxn id="13" idx="3"/>
            <a:endCxn id="16" idx="7"/>
          </p:cNvCxnSpPr>
          <p:nvPr/>
        </p:nvCxnSpPr>
        <p:spPr>
          <a:xfrm flipH="1">
            <a:off x="4011773" y="2560730"/>
            <a:ext cx="698849" cy="825259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31852E-5F6B-4F42-8E3B-15B90A1BC04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5024403" y="2560730"/>
            <a:ext cx="718096" cy="782999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588CC12-50AB-2745-86D9-13CFDE610AEF}"/>
              </a:ext>
            </a:extLst>
          </p:cNvPr>
          <p:cNvSpPr/>
          <p:nvPr/>
        </p:nvSpPr>
        <p:spPr>
          <a:xfrm>
            <a:off x="4645636" y="2187701"/>
            <a:ext cx="443753" cy="437030"/>
          </a:xfrm>
          <a:prstGeom prst="ellipse">
            <a:avLst/>
          </a:prstGeom>
          <a:solidFill>
            <a:srgbClr val="FF0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A8F40A-E446-B343-B44B-AFBA5559C84B}"/>
              </a:ext>
            </a:extLst>
          </p:cNvPr>
          <p:cNvGrpSpPr/>
          <p:nvPr/>
        </p:nvGrpSpPr>
        <p:grpSpPr>
          <a:xfrm>
            <a:off x="2871364" y="3321987"/>
            <a:ext cx="2083724" cy="2164898"/>
            <a:chOff x="2297141" y="3418519"/>
            <a:chExt cx="2778299" cy="2886530"/>
          </a:xfrm>
        </p:grpSpPr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1D9A9518-986D-2246-AF94-BF291C07DBC8}"/>
                </a:ext>
              </a:extLst>
            </p:cNvPr>
            <p:cNvSpPr/>
            <p:nvPr/>
          </p:nvSpPr>
          <p:spPr>
            <a:xfrm>
              <a:off x="2297141" y="3682594"/>
              <a:ext cx="2778299" cy="2622455"/>
            </a:xfrm>
            <a:prstGeom prst="triangle">
              <a:avLst>
                <a:gd name="adj" fmla="val 47200"/>
              </a:avLst>
            </a:prstGeom>
            <a:solidFill>
              <a:srgbClr val="FFC000">
                <a:alpha val="71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788E951-3345-6F4E-A464-F4E5283FAB99}"/>
                </a:ext>
              </a:extLst>
            </p:cNvPr>
            <p:cNvSpPr/>
            <p:nvPr/>
          </p:nvSpPr>
          <p:spPr>
            <a:xfrm>
              <a:off x="3312664" y="3418519"/>
              <a:ext cx="591670" cy="582707"/>
            </a:xfrm>
            <a:prstGeom prst="ellipse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v1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61EF549-A532-864D-B281-C72B6C5F77EC}"/>
              </a:ext>
            </a:extLst>
          </p:cNvPr>
          <p:cNvGrpSpPr/>
          <p:nvPr/>
        </p:nvGrpSpPr>
        <p:grpSpPr>
          <a:xfrm>
            <a:off x="5412738" y="3279728"/>
            <a:ext cx="987041" cy="1262632"/>
            <a:chOff x="5685640" y="3362173"/>
            <a:chExt cx="1316054" cy="1683509"/>
          </a:xfrm>
        </p:grpSpPr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7866F01D-F67E-7A45-BC73-0D2228928247}"/>
                </a:ext>
              </a:extLst>
            </p:cNvPr>
            <p:cNvSpPr/>
            <p:nvPr/>
          </p:nvSpPr>
          <p:spPr>
            <a:xfrm>
              <a:off x="5685640" y="3653527"/>
              <a:ext cx="1316054" cy="1392155"/>
            </a:xfrm>
            <a:prstGeom prst="triangle">
              <a:avLst>
                <a:gd name="adj" fmla="val 49304"/>
              </a:avLst>
            </a:prstGeom>
            <a:solidFill>
              <a:srgbClr val="00B050">
                <a:alpha val="71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2FD4EF3-D2F8-6B48-9632-134FABAF2EA2}"/>
                </a:ext>
              </a:extLst>
            </p:cNvPr>
            <p:cNvSpPr/>
            <p:nvPr/>
          </p:nvSpPr>
          <p:spPr>
            <a:xfrm>
              <a:off x="6038672" y="3362173"/>
              <a:ext cx="591670" cy="582707"/>
            </a:xfrm>
            <a:prstGeom prst="ellipse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v1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DDF419F-5923-2645-BFC9-9509748AC6A9}"/>
              </a:ext>
            </a:extLst>
          </p:cNvPr>
          <p:cNvSpPr txBox="1"/>
          <p:nvPr/>
        </p:nvSpPr>
        <p:spPr>
          <a:xfrm>
            <a:off x="4449990" y="1979482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816671-C546-7E46-B5D0-62AB152DA6A5}"/>
              </a:ext>
            </a:extLst>
          </p:cNvPr>
          <p:cNvSpPr txBox="1"/>
          <p:nvPr/>
        </p:nvSpPr>
        <p:spPr>
          <a:xfrm>
            <a:off x="3775447" y="2993573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A1B30A-E736-D740-A687-550C1A1F5B24}"/>
              </a:ext>
            </a:extLst>
          </p:cNvPr>
          <p:cNvSpPr txBox="1"/>
          <p:nvPr/>
        </p:nvSpPr>
        <p:spPr>
          <a:xfrm>
            <a:off x="5274960" y="3083520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46FB99-312C-A549-8950-5BCD012E9157}"/>
              </a:ext>
            </a:extLst>
          </p:cNvPr>
          <p:cNvSpPr txBox="1"/>
          <p:nvPr/>
        </p:nvSpPr>
        <p:spPr>
          <a:xfrm>
            <a:off x="1533069" y="2406216"/>
            <a:ext cx="1295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73C77"/>
                </a:solidFill>
              </a:rPr>
              <a:t>LCA(3, 7)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CC77C9-B9E9-9544-BF0D-23ED88676032}"/>
              </a:ext>
            </a:extLst>
          </p:cNvPr>
          <p:cNvSpPr txBox="1"/>
          <p:nvPr/>
        </p:nvSpPr>
        <p:spPr>
          <a:xfrm>
            <a:off x="1533069" y="3002118"/>
            <a:ext cx="1295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73C77"/>
                </a:solidFill>
              </a:rPr>
              <a:t>LCA(1, 4)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C00947-E21F-D741-8115-E3D7E4BF0115}"/>
              </a:ext>
            </a:extLst>
          </p:cNvPr>
          <p:cNvSpPr txBox="1"/>
          <p:nvPr/>
        </p:nvSpPr>
        <p:spPr>
          <a:xfrm>
            <a:off x="1513495" y="3626655"/>
            <a:ext cx="1606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73C77"/>
                </a:solidFill>
              </a:rPr>
              <a:t>LCA(10, 15)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36B034C-23A4-234D-A8D3-E6FA53349420}"/>
              </a:ext>
            </a:extLst>
          </p:cNvPr>
          <p:cNvGrpSpPr/>
          <p:nvPr/>
        </p:nvGrpSpPr>
        <p:grpSpPr>
          <a:xfrm>
            <a:off x="5412738" y="3279728"/>
            <a:ext cx="987041" cy="1262632"/>
            <a:chOff x="6542471" y="1131197"/>
            <a:chExt cx="1316054" cy="1683509"/>
          </a:xfrm>
        </p:grpSpPr>
        <p:sp>
          <p:nvSpPr>
            <p:cNvPr id="34" name="Triangle 33">
              <a:extLst>
                <a:ext uri="{FF2B5EF4-FFF2-40B4-BE49-F238E27FC236}">
                  <a16:creationId xmlns:a16="http://schemas.microsoft.com/office/drawing/2014/main" id="{AE528A52-6A53-FA48-BCBD-EB6753D0D772}"/>
                </a:ext>
              </a:extLst>
            </p:cNvPr>
            <p:cNvSpPr/>
            <p:nvPr/>
          </p:nvSpPr>
          <p:spPr>
            <a:xfrm>
              <a:off x="6542471" y="1422551"/>
              <a:ext cx="1316054" cy="1392155"/>
            </a:xfrm>
            <a:prstGeom prst="triangle">
              <a:avLst>
                <a:gd name="adj" fmla="val 49304"/>
              </a:avLst>
            </a:prstGeom>
            <a:solidFill>
              <a:schemeClr val="bg2">
                <a:lumMod val="65000"/>
                <a:alpha val="71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ACF947D-603D-DD4B-A1B5-D25EC150E4A5}"/>
                </a:ext>
              </a:extLst>
            </p:cNvPr>
            <p:cNvSpPr/>
            <p:nvPr/>
          </p:nvSpPr>
          <p:spPr>
            <a:xfrm>
              <a:off x="6895503" y="1131197"/>
              <a:ext cx="591670" cy="582707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dirty="0">
                  <a:solidFill>
                    <a:schemeClr val="bg2">
                      <a:lumMod val="50000"/>
                    </a:schemeClr>
                  </a:solidFill>
                </a:rPr>
                <a:t>v1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33D5BA5-E69D-EA47-B436-02516FE9FD2A}"/>
              </a:ext>
            </a:extLst>
          </p:cNvPr>
          <p:cNvGrpSpPr/>
          <p:nvPr/>
        </p:nvGrpSpPr>
        <p:grpSpPr>
          <a:xfrm>
            <a:off x="2877181" y="3329848"/>
            <a:ext cx="2083724" cy="2164898"/>
            <a:chOff x="6819870" y="214033"/>
            <a:chExt cx="2778299" cy="2886530"/>
          </a:xfrm>
        </p:grpSpPr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9CF71FBD-1466-7B47-A690-ADE5E36923B4}"/>
                </a:ext>
              </a:extLst>
            </p:cNvPr>
            <p:cNvSpPr/>
            <p:nvPr/>
          </p:nvSpPr>
          <p:spPr>
            <a:xfrm>
              <a:off x="6819870" y="478108"/>
              <a:ext cx="2778299" cy="2622455"/>
            </a:xfrm>
            <a:prstGeom prst="triangle">
              <a:avLst>
                <a:gd name="adj" fmla="val 47200"/>
              </a:avLst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2E42E97-3F27-DA43-89D8-3BC96E9B8CEC}"/>
                </a:ext>
              </a:extLst>
            </p:cNvPr>
            <p:cNvSpPr/>
            <p:nvPr/>
          </p:nvSpPr>
          <p:spPr>
            <a:xfrm>
              <a:off x="7835393" y="214033"/>
              <a:ext cx="591670" cy="582707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dirty="0">
                  <a:solidFill>
                    <a:schemeClr val="bg2">
                      <a:lumMod val="50000"/>
                    </a:schemeClr>
                  </a:solidFill>
                </a:rPr>
                <a:t>v1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16F599F-7AF3-E84F-BBDF-970E903CEFB7}"/>
              </a:ext>
            </a:extLst>
          </p:cNvPr>
          <p:cNvSpPr txBox="1"/>
          <p:nvPr/>
        </p:nvSpPr>
        <p:spPr>
          <a:xfrm>
            <a:off x="428534" y="984567"/>
            <a:ext cx="399391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rgbClr val="273C77"/>
                </a:solidFill>
              </a:rPr>
              <a:t>LCA of a Binary Search Tree</a:t>
            </a:r>
          </a:p>
        </p:txBody>
      </p:sp>
    </p:spTree>
    <p:extLst>
      <p:ext uri="{BB962C8B-B14F-4D97-AF65-F5344CB8AC3E}">
        <p14:creationId xmlns:p14="http://schemas.microsoft.com/office/powerpoint/2010/main" val="266985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DFC861E-D856-FB4D-8CB7-2E5D220DE3D6}"/>
              </a:ext>
            </a:extLst>
          </p:cNvPr>
          <p:cNvGrpSpPr/>
          <p:nvPr/>
        </p:nvGrpSpPr>
        <p:grpSpPr>
          <a:xfrm>
            <a:off x="1181005" y="3863585"/>
            <a:ext cx="2701913" cy="1304537"/>
            <a:chOff x="4651894" y="3429000"/>
            <a:chExt cx="4183971" cy="202010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3672A89-A1C2-4E4A-81E8-7FC320137775}"/>
                </a:ext>
              </a:extLst>
            </p:cNvPr>
            <p:cNvSpPr/>
            <p:nvPr/>
          </p:nvSpPr>
          <p:spPr>
            <a:xfrm>
              <a:off x="6615612" y="342900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40D5EC-B469-A042-B80C-C97602954B90}"/>
                </a:ext>
              </a:extLst>
            </p:cNvPr>
            <p:cNvSpPr/>
            <p:nvPr/>
          </p:nvSpPr>
          <p:spPr>
            <a:xfrm>
              <a:off x="5611639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6D8FC8B-B5FD-EC48-8329-AF926347D1E5}"/>
                </a:ext>
              </a:extLst>
            </p:cNvPr>
            <p:cNvCxnSpPr>
              <a:cxnSpLocks/>
              <a:stCxn id="6" idx="1"/>
              <a:endCxn id="7" idx="0"/>
            </p:cNvCxnSpPr>
            <p:nvPr/>
          </p:nvCxnSpPr>
          <p:spPr>
            <a:xfrm flipH="1">
              <a:off x="5907474" y="3720353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DB5CD93-7D2E-094E-9495-8B5B01DAEF35}"/>
                </a:ext>
              </a:extLst>
            </p:cNvPr>
            <p:cNvSpPr/>
            <p:nvPr/>
          </p:nvSpPr>
          <p:spPr>
            <a:xfrm>
              <a:off x="8244195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73B3D59-3F4F-2346-BFFF-46E1AE8D3CB1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>
              <a:off x="7207282" y="3720353"/>
              <a:ext cx="133274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B8FDF4E-7047-374A-B5E6-F86C0D452F5C}"/>
                </a:ext>
              </a:extLst>
            </p:cNvPr>
            <p:cNvSpPr/>
            <p:nvPr/>
          </p:nvSpPr>
          <p:spPr>
            <a:xfrm>
              <a:off x="7577821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917B991-5ACE-974A-86E5-B09C6D5C9608}"/>
                </a:ext>
              </a:extLst>
            </p:cNvPr>
            <p:cNvCxnSpPr>
              <a:cxnSpLocks/>
              <a:stCxn id="9" idx="1"/>
              <a:endCxn id="11" idx="0"/>
            </p:cNvCxnSpPr>
            <p:nvPr/>
          </p:nvCxnSpPr>
          <p:spPr>
            <a:xfrm flipH="1">
              <a:off x="7873656" y="4444558"/>
              <a:ext cx="37053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81B1905-6107-6045-B77F-3F1C3EB940B8}"/>
                </a:ext>
              </a:extLst>
            </p:cNvPr>
            <p:cNvSpPr/>
            <p:nvPr/>
          </p:nvSpPr>
          <p:spPr>
            <a:xfrm>
              <a:off x="4651894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1156D10-9427-104F-8EA8-0687FD47F7DC}"/>
                </a:ext>
              </a:extLst>
            </p:cNvPr>
            <p:cNvCxnSpPr>
              <a:cxnSpLocks/>
              <a:stCxn id="7" idx="1"/>
              <a:endCxn id="13" idx="0"/>
            </p:cNvCxnSpPr>
            <p:nvPr/>
          </p:nvCxnSpPr>
          <p:spPr>
            <a:xfrm flipH="1">
              <a:off x="4947729" y="4444558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415195-7F99-0841-A081-301797FFAED5}"/>
                </a:ext>
              </a:extLst>
            </p:cNvPr>
            <p:cNvSpPr/>
            <p:nvPr/>
          </p:nvSpPr>
          <p:spPr>
            <a:xfrm>
              <a:off x="6456998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A60AEE1-F9C1-EF4E-8095-8C2DD1F96794}"/>
                </a:ext>
              </a:extLst>
            </p:cNvPr>
            <p:cNvCxnSpPr>
              <a:cxnSpLocks/>
              <a:stCxn id="7" idx="3"/>
              <a:endCxn id="15" idx="0"/>
            </p:cNvCxnSpPr>
            <p:nvPr/>
          </p:nvCxnSpPr>
          <p:spPr>
            <a:xfrm>
              <a:off x="6203309" y="4444558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8CE251A-CE71-CD45-B827-25A84E8FFF2A}"/>
              </a:ext>
            </a:extLst>
          </p:cNvPr>
          <p:cNvSpPr txBox="1"/>
          <p:nvPr/>
        </p:nvSpPr>
        <p:spPr>
          <a:xfrm>
            <a:off x="5514511" y="3492747"/>
            <a:ext cx="9341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F0"/>
                </a:solidFill>
              </a:rPr>
              <a:t>LCA(1, 4)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3E8F44-BEF4-4D49-9A48-83FFAEBF5422}"/>
              </a:ext>
            </a:extLst>
          </p:cNvPr>
          <p:cNvSpPr txBox="1"/>
          <p:nvPr/>
        </p:nvSpPr>
        <p:spPr>
          <a:xfrm>
            <a:off x="5514511" y="3879606"/>
            <a:ext cx="9341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F0"/>
                </a:solidFill>
              </a:rPr>
              <a:t>LCA(1, 3)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E95038-D9D1-8940-B0AC-46E3BA68D5D7}"/>
              </a:ext>
            </a:extLst>
          </p:cNvPr>
          <p:cNvSpPr txBox="1"/>
          <p:nvPr/>
        </p:nvSpPr>
        <p:spPr>
          <a:xfrm>
            <a:off x="5514511" y="4266465"/>
            <a:ext cx="9341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F0"/>
                </a:solidFill>
              </a:rPr>
              <a:t>LCA(3, 1)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3719B9-711D-8646-BB78-7E572E6464B9}"/>
              </a:ext>
            </a:extLst>
          </p:cNvPr>
          <p:cNvSpPr txBox="1"/>
          <p:nvPr/>
        </p:nvSpPr>
        <p:spPr>
          <a:xfrm>
            <a:off x="5514511" y="4653324"/>
            <a:ext cx="9341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F0"/>
                </a:solidFill>
              </a:rPr>
              <a:t>LCA(1, 6)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A3269A-E2FE-2B4C-8CD7-31C31DBFF198}"/>
              </a:ext>
            </a:extLst>
          </p:cNvPr>
          <p:cNvSpPr txBox="1"/>
          <p:nvPr/>
        </p:nvSpPr>
        <p:spPr>
          <a:xfrm>
            <a:off x="6536935" y="3719649"/>
            <a:ext cx="9341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F0"/>
                </a:solidFill>
              </a:rPr>
              <a:t>LCA(4, 9)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733205-6FAD-6247-A2F2-21145FEDED98}"/>
              </a:ext>
            </a:extLst>
          </p:cNvPr>
          <p:cNvSpPr txBox="1"/>
          <p:nvPr/>
        </p:nvSpPr>
        <p:spPr>
          <a:xfrm>
            <a:off x="6536935" y="4092231"/>
            <a:ext cx="9341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F0"/>
                </a:solidFill>
              </a:rPr>
              <a:t>LCA(4, 7)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4BA6C5-8C2F-F640-AA13-0546BA028AAC}"/>
              </a:ext>
            </a:extLst>
          </p:cNvPr>
          <p:cNvSpPr txBox="1"/>
          <p:nvPr/>
        </p:nvSpPr>
        <p:spPr>
          <a:xfrm>
            <a:off x="6536935" y="4447707"/>
            <a:ext cx="9341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F0"/>
                </a:solidFill>
              </a:rPr>
              <a:t>LCA(3, 9)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A6C196-3564-1340-848F-2CD2591A3AF9}"/>
              </a:ext>
            </a:extLst>
          </p:cNvPr>
          <p:cNvSpPr txBox="1"/>
          <p:nvPr/>
        </p:nvSpPr>
        <p:spPr>
          <a:xfrm>
            <a:off x="2449129" y="2076865"/>
            <a:ext cx="219912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rgbClr val="273C77"/>
                </a:solidFill>
              </a:rPr>
              <a:t>r = LCA(v1, v2)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EE52ED-C8CA-8743-84D0-3D7F708AEF4C}"/>
              </a:ext>
            </a:extLst>
          </p:cNvPr>
          <p:cNvSpPr txBox="1"/>
          <p:nvPr/>
        </p:nvSpPr>
        <p:spPr>
          <a:xfrm>
            <a:off x="3109138" y="2652140"/>
            <a:ext cx="437119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 dirty="0">
                <a:solidFill>
                  <a:srgbClr val="C00000"/>
                </a:solidFill>
              </a:rPr>
              <a:t>Assumption: v1, v2 are different and always exist in the tree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81DDC0-40D9-E341-ACCD-041138CD0337}"/>
              </a:ext>
            </a:extLst>
          </p:cNvPr>
          <p:cNvSpPr txBox="1"/>
          <p:nvPr/>
        </p:nvSpPr>
        <p:spPr>
          <a:xfrm>
            <a:off x="5957810" y="880084"/>
            <a:ext cx="297786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rgbClr val="273C77"/>
                </a:solidFill>
              </a:rPr>
              <a:t>LCA of a Binary Tree</a:t>
            </a:r>
          </a:p>
        </p:txBody>
      </p:sp>
    </p:spTree>
    <p:extLst>
      <p:ext uri="{BB962C8B-B14F-4D97-AF65-F5344CB8AC3E}">
        <p14:creationId xmlns:p14="http://schemas.microsoft.com/office/powerpoint/2010/main" val="308693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795A28-67CF-8F4B-B4C5-95BE1E7DDE4C}"/>
              </a:ext>
            </a:extLst>
          </p:cNvPr>
          <p:cNvSpPr txBox="1"/>
          <p:nvPr/>
        </p:nvSpPr>
        <p:spPr>
          <a:xfrm>
            <a:off x="123337" y="991257"/>
            <a:ext cx="297786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rgbClr val="273C77"/>
                </a:solidFill>
              </a:rPr>
              <a:t>LCA of a Binary Tree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7D55B1-D2EE-8C43-B17D-CB917CD003E3}"/>
              </a:ext>
            </a:extLst>
          </p:cNvPr>
          <p:cNvSpPr txBox="1"/>
          <p:nvPr/>
        </p:nvSpPr>
        <p:spPr>
          <a:xfrm>
            <a:off x="1778345" y="2078935"/>
            <a:ext cx="11596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highlight>
                  <a:srgbClr val="FFFF00"/>
                </a:highlight>
              </a:rPr>
              <a:t>LCA(2, 5)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860AC49-2E38-0745-9AA5-A7153BE3E704}"/>
              </a:ext>
            </a:extLst>
          </p:cNvPr>
          <p:cNvGrpSpPr/>
          <p:nvPr/>
        </p:nvGrpSpPr>
        <p:grpSpPr>
          <a:xfrm>
            <a:off x="1324535" y="3655776"/>
            <a:ext cx="2577287" cy="1138900"/>
            <a:chOff x="943280" y="3836471"/>
            <a:chExt cx="3436382" cy="151853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36F2AEC-5264-194D-9234-D884E2A3F583}"/>
                </a:ext>
              </a:extLst>
            </p:cNvPr>
            <p:cNvSpPr/>
            <p:nvPr/>
          </p:nvSpPr>
          <p:spPr>
            <a:xfrm>
              <a:off x="2444907" y="3836471"/>
              <a:ext cx="509449" cy="501731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4198FC4-14BD-EC40-877D-6821D3A52931}"/>
                </a:ext>
              </a:extLst>
            </p:cNvPr>
            <p:cNvCxnSpPr>
              <a:cxnSpLocks/>
              <a:stCxn id="31" idx="1"/>
            </p:cNvCxnSpPr>
            <p:nvPr/>
          </p:nvCxnSpPr>
          <p:spPr>
            <a:xfrm flipH="1">
              <a:off x="1873257" y="4087337"/>
              <a:ext cx="571650" cy="363219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0CBFB51-E665-FD49-BA2C-2948B44D59C9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2954356" y="4087337"/>
              <a:ext cx="473160" cy="363219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Cloud 33">
              <a:extLst>
                <a:ext uri="{FF2B5EF4-FFF2-40B4-BE49-F238E27FC236}">
                  <a16:creationId xmlns:a16="http://schemas.microsoft.com/office/drawing/2014/main" id="{C65C38C8-DE70-1346-B4D0-358A2D659B2E}"/>
                </a:ext>
              </a:extLst>
            </p:cNvPr>
            <p:cNvSpPr/>
            <p:nvPr/>
          </p:nvSpPr>
          <p:spPr>
            <a:xfrm>
              <a:off x="943280" y="4463438"/>
              <a:ext cx="1210158" cy="891566"/>
            </a:xfrm>
            <a:prstGeom prst="clou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?</a:t>
              </a:r>
            </a:p>
          </p:txBody>
        </p:sp>
        <p:sp>
          <p:nvSpPr>
            <p:cNvPr id="35" name="Cloud 34">
              <a:extLst>
                <a:ext uri="{FF2B5EF4-FFF2-40B4-BE49-F238E27FC236}">
                  <a16:creationId xmlns:a16="http://schemas.microsoft.com/office/drawing/2014/main" id="{EEF67AF9-2246-CF43-AC2E-E254B2602480}"/>
                </a:ext>
              </a:extLst>
            </p:cNvPr>
            <p:cNvSpPr/>
            <p:nvPr/>
          </p:nvSpPr>
          <p:spPr>
            <a:xfrm>
              <a:off x="3169504" y="4368643"/>
              <a:ext cx="1210158" cy="891566"/>
            </a:xfrm>
            <a:prstGeom prst="clou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solidFill>
                    <a:schemeClr val="bg1"/>
                  </a:solidFill>
                </a:rPr>
                <a:t>?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A77D329-0C01-E046-A022-E8320DF2C855}"/>
              </a:ext>
            </a:extLst>
          </p:cNvPr>
          <p:cNvGrpSpPr/>
          <p:nvPr/>
        </p:nvGrpSpPr>
        <p:grpSpPr>
          <a:xfrm>
            <a:off x="4572000" y="3545925"/>
            <a:ext cx="2577287" cy="1138900"/>
            <a:chOff x="5273233" y="3690004"/>
            <a:chExt cx="3436382" cy="151853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9C3B5BC-D1C5-704F-A6A4-9F9C0911C4AE}"/>
                </a:ext>
              </a:extLst>
            </p:cNvPr>
            <p:cNvSpPr/>
            <p:nvPr/>
          </p:nvSpPr>
          <p:spPr>
            <a:xfrm>
              <a:off x="6774860" y="3690004"/>
              <a:ext cx="509449" cy="501731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DC9CB9F-05B0-284B-81F7-1D5169E70C5C}"/>
                </a:ext>
              </a:extLst>
            </p:cNvPr>
            <p:cNvCxnSpPr>
              <a:cxnSpLocks/>
              <a:stCxn id="37" idx="1"/>
            </p:cNvCxnSpPr>
            <p:nvPr/>
          </p:nvCxnSpPr>
          <p:spPr>
            <a:xfrm flipH="1">
              <a:off x="6203210" y="3940870"/>
              <a:ext cx="571650" cy="363219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2D7D329-82C0-654A-9C9F-4E7284C2EB04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>
              <a:off x="7284309" y="3940870"/>
              <a:ext cx="473160" cy="363219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Cloud 39">
              <a:extLst>
                <a:ext uri="{FF2B5EF4-FFF2-40B4-BE49-F238E27FC236}">
                  <a16:creationId xmlns:a16="http://schemas.microsoft.com/office/drawing/2014/main" id="{0149B7C8-0E8D-3544-99A1-FE3712106301}"/>
                </a:ext>
              </a:extLst>
            </p:cNvPr>
            <p:cNvSpPr/>
            <p:nvPr/>
          </p:nvSpPr>
          <p:spPr>
            <a:xfrm>
              <a:off x="5273233" y="4316971"/>
              <a:ext cx="1210158" cy="891566"/>
            </a:xfrm>
            <a:prstGeom prst="clou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 </a:t>
              </a:r>
            </a:p>
          </p:txBody>
        </p:sp>
        <p:sp>
          <p:nvSpPr>
            <p:cNvPr id="41" name="Cloud 40">
              <a:extLst>
                <a:ext uri="{FF2B5EF4-FFF2-40B4-BE49-F238E27FC236}">
                  <a16:creationId xmlns:a16="http://schemas.microsoft.com/office/drawing/2014/main" id="{AE5A9B35-15FB-A148-AABE-D2215B6F01E2}"/>
                </a:ext>
              </a:extLst>
            </p:cNvPr>
            <p:cNvSpPr/>
            <p:nvPr/>
          </p:nvSpPr>
          <p:spPr>
            <a:xfrm>
              <a:off x="7499457" y="4222176"/>
              <a:ext cx="1210158" cy="891566"/>
            </a:xfrm>
            <a:prstGeom prst="clou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FF0000"/>
                </a:solidFill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F96FDD65-448E-074B-BEDC-2261439AF30F}"/>
              </a:ext>
            </a:extLst>
          </p:cNvPr>
          <p:cNvSpPr/>
          <p:nvPr/>
        </p:nvSpPr>
        <p:spPr>
          <a:xfrm>
            <a:off x="977198" y="5216499"/>
            <a:ext cx="430305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273C77"/>
                </a:solidFill>
              </a:rPr>
              <a:t>Check root, if it’s one of the numbers, return itself, 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802C9B6-7D6E-134A-AFD0-26DF4E082B43}"/>
              </a:ext>
            </a:extLst>
          </p:cNvPr>
          <p:cNvGrpSpPr/>
          <p:nvPr/>
        </p:nvGrpSpPr>
        <p:grpSpPr>
          <a:xfrm>
            <a:off x="3830604" y="1765091"/>
            <a:ext cx="741396" cy="833674"/>
            <a:chOff x="4284705" y="1315558"/>
            <a:chExt cx="988528" cy="111156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1C8E0A0-94D8-244B-A19F-281E49300E47}"/>
                </a:ext>
              </a:extLst>
            </p:cNvPr>
            <p:cNvSpPr/>
            <p:nvPr/>
          </p:nvSpPr>
          <p:spPr>
            <a:xfrm>
              <a:off x="4284705" y="1808661"/>
              <a:ext cx="988528" cy="618462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err="1">
                  <a:solidFill>
                    <a:schemeClr val="tx1"/>
                  </a:solidFill>
                </a:rPr>
                <a:t>nullptr</a:t>
              </a:r>
              <a:endParaRPr lang="en-US" sz="1500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75DB94A-B6F4-554C-AFFD-E1A781F16325}"/>
                </a:ext>
              </a:extLst>
            </p:cNvPr>
            <p:cNvCxnSpPr>
              <a:cxnSpLocks/>
              <a:endCxn id="44" idx="0"/>
            </p:cNvCxnSpPr>
            <p:nvPr/>
          </p:nvCxnSpPr>
          <p:spPr>
            <a:xfrm flipH="1">
              <a:off x="4778969" y="1315558"/>
              <a:ext cx="388596" cy="493103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2785A87-0ACF-EE4E-A50A-93A17651A4A6}"/>
              </a:ext>
            </a:extLst>
          </p:cNvPr>
          <p:cNvGrpSpPr/>
          <p:nvPr/>
        </p:nvGrpSpPr>
        <p:grpSpPr>
          <a:xfrm>
            <a:off x="5315357" y="1608390"/>
            <a:ext cx="1819181" cy="975300"/>
            <a:chOff x="6264375" y="1106623"/>
            <a:chExt cx="2425575" cy="1300399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9C9F326-9986-FA45-99D3-C854C7746EB4}"/>
                </a:ext>
              </a:extLst>
            </p:cNvPr>
            <p:cNvCxnSpPr>
              <a:cxnSpLocks/>
              <a:stCxn id="48" idx="1"/>
            </p:cNvCxnSpPr>
            <p:nvPr/>
          </p:nvCxnSpPr>
          <p:spPr>
            <a:xfrm flipH="1">
              <a:off x="6774860" y="1357489"/>
              <a:ext cx="469872" cy="638138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434D197-224E-D247-BE38-AA195BC3EE1E}"/>
                </a:ext>
              </a:extLst>
            </p:cNvPr>
            <p:cNvSpPr/>
            <p:nvPr/>
          </p:nvSpPr>
          <p:spPr>
            <a:xfrm>
              <a:off x="7244732" y="1106623"/>
              <a:ext cx="509449" cy="501731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FD7AE20-5826-0E45-BAC7-66BDBE214203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7754181" y="1357489"/>
              <a:ext cx="497914" cy="630335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A25101A-5A2A-0342-BD6D-D47E47873BBB}"/>
                </a:ext>
              </a:extLst>
            </p:cNvPr>
            <p:cNvSpPr/>
            <p:nvPr/>
          </p:nvSpPr>
          <p:spPr>
            <a:xfrm>
              <a:off x="6264375" y="2006913"/>
              <a:ext cx="875711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350" dirty="0" err="1"/>
                <a:t>nullptr</a:t>
              </a:r>
              <a:endParaRPr lang="en-US" sz="135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26FCC19-EEE2-E344-9872-699656CA3B86}"/>
                </a:ext>
              </a:extLst>
            </p:cNvPr>
            <p:cNvSpPr/>
            <p:nvPr/>
          </p:nvSpPr>
          <p:spPr>
            <a:xfrm>
              <a:off x="7814239" y="1995628"/>
              <a:ext cx="875711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350" dirty="0" err="1"/>
                <a:t>nullptr</a:t>
              </a:r>
              <a:endParaRPr lang="en-US" sz="1350" dirty="0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7D5E7903-2AA3-FC41-90FC-C984B6D67732}"/>
              </a:ext>
            </a:extLst>
          </p:cNvPr>
          <p:cNvSpPr/>
          <p:nvPr/>
        </p:nvSpPr>
        <p:spPr>
          <a:xfrm>
            <a:off x="977198" y="5627316"/>
            <a:ext cx="430305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Returning null means “not found” </a:t>
            </a:r>
          </a:p>
        </p:txBody>
      </p:sp>
    </p:spTree>
    <p:extLst>
      <p:ext uri="{BB962C8B-B14F-4D97-AF65-F5344CB8AC3E}">
        <p14:creationId xmlns:p14="http://schemas.microsoft.com/office/powerpoint/2010/main" val="18615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795A28-67CF-8F4B-B4C5-95BE1E7DDE4C}"/>
              </a:ext>
            </a:extLst>
          </p:cNvPr>
          <p:cNvSpPr txBox="1"/>
          <p:nvPr/>
        </p:nvSpPr>
        <p:spPr>
          <a:xfrm>
            <a:off x="123337" y="991257"/>
            <a:ext cx="297786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rgbClr val="273C77"/>
                </a:solidFill>
              </a:rPr>
              <a:t>LCA of a Binary Tree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23350B-2D19-344E-93ED-7FF2A03DFA38}"/>
              </a:ext>
            </a:extLst>
          </p:cNvPr>
          <p:cNvSpPr txBox="1"/>
          <p:nvPr/>
        </p:nvSpPr>
        <p:spPr>
          <a:xfrm>
            <a:off x="2240217" y="2135482"/>
            <a:ext cx="11596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highlight>
                  <a:srgbClr val="FFFF00"/>
                </a:highlight>
              </a:rPr>
              <a:t>LCA(2, 5)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43DCCC1-59A1-6744-A698-3791A82595F4}"/>
              </a:ext>
            </a:extLst>
          </p:cNvPr>
          <p:cNvGrpSpPr/>
          <p:nvPr/>
        </p:nvGrpSpPr>
        <p:grpSpPr>
          <a:xfrm>
            <a:off x="1719537" y="3716092"/>
            <a:ext cx="2577287" cy="1138900"/>
            <a:chOff x="943280" y="3836471"/>
            <a:chExt cx="3436382" cy="1518533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8EB6DDF-97A2-DE4F-95E3-2A9E5D28F66E}"/>
                </a:ext>
              </a:extLst>
            </p:cNvPr>
            <p:cNvSpPr/>
            <p:nvPr/>
          </p:nvSpPr>
          <p:spPr>
            <a:xfrm>
              <a:off x="2444907" y="3836471"/>
              <a:ext cx="509449" cy="501731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A285D93-2C0B-734C-9091-2E8CE01D9BDF}"/>
                </a:ext>
              </a:extLst>
            </p:cNvPr>
            <p:cNvCxnSpPr>
              <a:cxnSpLocks/>
              <a:stCxn id="53" idx="1"/>
            </p:cNvCxnSpPr>
            <p:nvPr/>
          </p:nvCxnSpPr>
          <p:spPr>
            <a:xfrm flipH="1">
              <a:off x="1873257" y="4087337"/>
              <a:ext cx="571650" cy="363219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9A529C0-8E88-E345-BAAC-2FB807F7D5AF}"/>
                </a:ext>
              </a:extLst>
            </p:cNvPr>
            <p:cNvCxnSpPr>
              <a:cxnSpLocks/>
              <a:stCxn id="53" idx="3"/>
            </p:cNvCxnSpPr>
            <p:nvPr/>
          </p:nvCxnSpPr>
          <p:spPr>
            <a:xfrm>
              <a:off x="2954356" y="4087337"/>
              <a:ext cx="473160" cy="363219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Cloud 55">
              <a:extLst>
                <a:ext uri="{FF2B5EF4-FFF2-40B4-BE49-F238E27FC236}">
                  <a16:creationId xmlns:a16="http://schemas.microsoft.com/office/drawing/2014/main" id="{E3C4A9D6-CE0C-1B48-A4A1-A3D1BE86391A}"/>
                </a:ext>
              </a:extLst>
            </p:cNvPr>
            <p:cNvSpPr/>
            <p:nvPr/>
          </p:nvSpPr>
          <p:spPr>
            <a:xfrm>
              <a:off x="943280" y="4463438"/>
              <a:ext cx="1210158" cy="891566"/>
            </a:xfrm>
            <a:prstGeom prst="clou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 </a:t>
              </a:r>
            </a:p>
          </p:txBody>
        </p:sp>
        <p:sp>
          <p:nvSpPr>
            <p:cNvPr id="57" name="Cloud 56">
              <a:extLst>
                <a:ext uri="{FF2B5EF4-FFF2-40B4-BE49-F238E27FC236}">
                  <a16:creationId xmlns:a16="http://schemas.microsoft.com/office/drawing/2014/main" id="{8FE9DA08-77CC-AA49-9B94-31F98CC2A022}"/>
                </a:ext>
              </a:extLst>
            </p:cNvPr>
            <p:cNvSpPr/>
            <p:nvPr/>
          </p:nvSpPr>
          <p:spPr>
            <a:xfrm>
              <a:off x="3169504" y="4368643"/>
              <a:ext cx="1210158" cy="891566"/>
            </a:xfrm>
            <a:prstGeom prst="clou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FF0000"/>
                </a:solidFill>
              </a:endParaRP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57EF2EC2-87C1-F04E-8EE9-DF0A0874C605}"/>
              </a:ext>
            </a:extLst>
          </p:cNvPr>
          <p:cNvSpPr/>
          <p:nvPr/>
        </p:nvSpPr>
        <p:spPr>
          <a:xfrm>
            <a:off x="2301267" y="3716092"/>
            <a:ext cx="32092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ECB6BC4-2BC9-474F-BF5F-1E4015D3B59F}"/>
              </a:ext>
            </a:extLst>
          </p:cNvPr>
          <p:cNvSpPr/>
          <p:nvPr/>
        </p:nvSpPr>
        <p:spPr>
          <a:xfrm>
            <a:off x="3363716" y="3681610"/>
            <a:ext cx="59183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dirty="0"/>
              <a:t>null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CA2E7C-FCC6-8F49-A735-604B89D6ED63}"/>
              </a:ext>
            </a:extLst>
          </p:cNvPr>
          <p:cNvSpPr/>
          <p:nvPr/>
        </p:nvSpPr>
        <p:spPr>
          <a:xfrm>
            <a:off x="6309858" y="3655172"/>
            <a:ext cx="382087" cy="376298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3AA0356-9BA5-F640-8CBB-FE4EB9CE05AE}"/>
              </a:ext>
            </a:extLst>
          </p:cNvPr>
          <p:cNvCxnSpPr>
            <a:cxnSpLocks/>
            <a:stCxn id="61" idx="1"/>
          </p:cNvCxnSpPr>
          <p:nvPr/>
        </p:nvCxnSpPr>
        <p:spPr>
          <a:xfrm flipH="1">
            <a:off x="5881120" y="3843322"/>
            <a:ext cx="428738" cy="272414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FE4D40-16CD-CC48-965D-B381CA3BD145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6691945" y="3843322"/>
            <a:ext cx="354870" cy="272414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Cloud 63">
            <a:extLst>
              <a:ext uri="{FF2B5EF4-FFF2-40B4-BE49-F238E27FC236}">
                <a16:creationId xmlns:a16="http://schemas.microsoft.com/office/drawing/2014/main" id="{6C6A2BE1-5DB2-4347-A7DF-98BB67DD5B81}"/>
              </a:ext>
            </a:extLst>
          </p:cNvPr>
          <p:cNvSpPr/>
          <p:nvPr/>
        </p:nvSpPr>
        <p:spPr>
          <a:xfrm>
            <a:off x="5183638" y="4125397"/>
            <a:ext cx="907619" cy="668675"/>
          </a:xfrm>
          <a:prstGeom prst="cloud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65" name="Cloud 64">
            <a:extLst>
              <a:ext uri="{FF2B5EF4-FFF2-40B4-BE49-F238E27FC236}">
                <a16:creationId xmlns:a16="http://schemas.microsoft.com/office/drawing/2014/main" id="{E432542B-5027-A545-8507-7CDDB5FC4695}"/>
              </a:ext>
            </a:extLst>
          </p:cNvPr>
          <p:cNvSpPr/>
          <p:nvPr/>
        </p:nvSpPr>
        <p:spPr>
          <a:xfrm>
            <a:off x="6853306" y="4054300"/>
            <a:ext cx="907619" cy="668675"/>
          </a:xfrm>
          <a:prstGeom prst="cloud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FF000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5585C8E-724E-3E4C-8CD8-E55C6B325A21}"/>
              </a:ext>
            </a:extLst>
          </p:cNvPr>
          <p:cNvSpPr/>
          <p:nvPr/>
        </p:nvSpPr>
        <p:spPr>
          <a:xfrm>
            <a:off x="5531449" y="4263526"/>
            <a:ext cx="21199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89E6FD4-48B2-3748-AA19-48720AC9B584}"/>
              </a:ext>
            </a:extLst>
          </p:cNvPr>
          <p:cNvSpPr/>
          <p:nvPr/>
        </p:nvSpPr>
        <p:spPr>
          <a:xfrm>
            <a:off x="7146655" y="4192430"/>
            <a:ext cx="32092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68" name="Cloud 67">
            <a:extLst>
              <a:ext uri="{FF2B5EF4-FFF2-40B4-BE49-F238E27FC236}">
                <a16:creationId xmlns:a16="http://schemas.microsoft.com/office/drawing/2014/main" id="{6DBC243E-6DE8-EC4E-B0AF-891024845177}"/>
              </a:ext>
            </a:extLst>
          </p:cNvPr>
          <p:cNvSpPr/>
          <p:nvPr/>
        </p:nvSpPr>
        <p:spPr>
          <a:xfrm>
            <a:off x="3363025" y="2686930"/>
            <a:ext cx="959978" cy="668675"/>
          </a:xfrm>
          <a:prstGeom prst="cloud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91E6689-5BA0-8945-AD78-7F7470E03284}"/>
              </a:ext>
            </a:extLst>
          </p:cNvPr>
          <p:cNvCxnSpPr>
            <a:cxnSpLocks/>
            <a:endCxn id="53" idx="0"/>
          </p:cNvCxnSpPr>
          <p:nvPr/>
        </p:nvCxnSpPr>
        <p:spPr>
          <a:xfrm flipH="1">
            <a:off x="3036801" y="3297002"/>
            <a:ext cx="544053" cy="41909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19F25C89-3A13-6F48-B48A-1D218D1EE80D}"/>
              </a:ext>
            </a:extLst>
          </p:cNvPr>
          <p:cNvSpPr/>
          <p:nvPr/>
        </p:nvSpPr>
        <p:spPr>
          <a:xfrm>
            <a:off x="3664336" y="2882768"/>
            <a:ext cx="39145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350" b="1" dirty="0">
                <a:solidFill>
                  <a:srgbClr val="FF0000"/>
                </a:solidFill>
              </a:rPr>
              <a:t>5? </a:t>
            </a:r>
          </a:p>
        </p:txBody>
      </p:sp>
    </p:spTree>
    <p:extLst>
      <p:ext uri="{BB962C8B-B14F-4D97-AF65-F5344CB8AC3E}">
        <p14:creationId xmlns:p14="http://schemas.microsoft.com/office/powerpoint/2010/main" val="389444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48148E-6 L 0.09844 -0.09491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22" y="-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96296E-6 L 0.05286 -0.095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3" y="-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07407E-6 L -0.04961 -0.09421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" y="-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1" grpId="0" animBg="1"/>
      <p:bldP spid="66" grpId="0"/>
      <p:bldP spid="66" grpId="1"/>
      <p:bldP spid="67" grpId="0"/>
      <p:bldP spid="67" grpId="1"/>
      <p:bldP spid="68" grpId="0" animBg="1"/>
      <p:bldP spid="7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E597EDB-EA2A-2B47-8BFC-FBEFCFF67C61}"/>
              </a:ext>
            </a:extLst>
          </p:cNvPr>
          <p:cNvSpPr txBox="1"/>
          <p:nvPr/>
        </p:nvSpPr>
        <p:spPr>
          <a:xfrm>
            <a:off x="2300106" y="3204960"/>
            <a:ext cx="5476820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273C77"/>
                </a:solidFill>
              </a:rPr>
              <a:t>Check root, if it’s one of the numbers, return itself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273C77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273C77"/>
                </a:solidFill>
              </a:rPr>
              <a:t>Check both children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273C77"/>
              </a:solidFill>
            </a:endParaRP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273C77"/>
                </a:solidFill>
              </a:rPr>
              <a:t>If both have a candidate number, return root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273C77"/>
              </a:solidFill>
            </a:endParaRP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273C77"/>
                </a:solidFill>
              </a:rPr>
              <a:t>If neither of them has a candidate number, return null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273C77"/>
              </a:solidFill>
            </a:endParaRP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273C77"/>
                </a:solidFill>
              </a:rPr>
              <a:t>If one of them has a candidate number, return that children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1BA2734-0707-2746-9123-51B0C16E3251}"/>
              </a:ext>
            </a:extLst>
          </p:cNvPr>
          <p:cNvGrpSpPr/>
          <p:nvPr/>
        </p:nvGrpSpPr>
        <p:grpSpPr>
          <a:xfrm>
            <a:off x="5333456" y="991256"/>
            <a:ext cx="2701913" cy="1304537"/>
            <a:chOff x="4651894" y="3429000"/>
            <a:chExt cx="4183971" cy="202010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6654AC-9D1B-1F4E-A385-95BC9568B9BB}"/>
                </a:ext>
              </a:extLst>
            </p:cNvPr>
            <p:cNvSpPr/>
            <p:nvPr/>
          </p:nvSpPr>
          <p:spPr>
            <a:xfrm>
              <a:off x="6615612" y="342900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rgbClr val="273C77"/>
                  </a:solidFill>
                </a:rPr>
                <a:t>3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724D51B-70B8-B04E-B78E-C51B5912BE11}"/>
                </a:ext>
              </a:extLst>
            </p:cNvPr>
            <p:cNvSpPr/>
            <p:nvPr/>
          </p:nvSpPr>
          <p:spPr>
            <a:xfrm>
              <a:off x="5611639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rgbClr val="273C77"/>
                  </a:solidFill>
                </a:rPr>
                <a:t>1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D664F9B-F142-CC4A-8C3B-9E96F69D576F}"/>
                </a:ext>
              </a:extLst>
            </p:cNvPr>
            <p:cNvCxnSpPr>
              <a:cxnSpLocks/>
              <a:stCxn id="19" idx="1"/>
              <a:endCxn id="20" idx="0"/>
            </p:cNvCxnSpPr>
            <p:nvPr/>
          </p:nvCxnSpPr>
          <p:spPr>
            <a:xfrm flipH="1">
              <a:off x="5907474" y="3720353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28EECB1-1909-0A40-9458-CD68F8B1F5CA}"/>
                </a:ext>
              </a:extLst>
            </p:cNvPr>
            <p:cNvSpPr/>
            <p:nvPr/>
          </p:nvSpPr>
          <p:spPr>
            <a:xfrm>
              <a:off x="8244195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rgbClr val="273C77"/>
                  </a:solidFill>
                </a:rPr>
                <a:t>5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C25D805-CD62-7443-A40F-CE6A51F295A4}"/>
                </a:ext>
              </a:extLst>
            </p:cNvPr>
            <p:cNvCxnSpPr>
              <a:cxnSpLocks/>
              <a:stCxn id="19" idx="3"/>
              <a:endCxn id="22" idx="0"/>
            </p:cNvCxnSpPr>
            <p:nvPr/>
          </p:nvCxnSpPr>
          <p:spPr>
            <a:xfrm>
              <a:off x="7207282" y="3720353"/>
              <a:ext cx="133274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103B1A7-08B2-7A48-9BF2-CBD69F032A30}"/>
                </a:ext>
              </a:extLst>
            </p:cNvPr>
            <p:cNvSpPr/>
            <p:nvPr/>
          </p:nvSpPr>
          <p:spPr>
            <a:xfrm>
              <a:off x="7577821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rgbClr val="273C77"/>
                  </a:solidFill>
                </a:rPr>
                <a:t>8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62101BF-EAE3-E740-9552-BE1360641630}"/>
                </a:ext>
              </a:extLst>
            </p:cNvPr>
            <p:cNvCxnSpPr>
              <a:cxnSpLocks/>
              <a:stCxn id="22" idx="1"/>
              <a:endCxn id="24" idx="0"/>
            </p:cNvCxnSpPr>
            <p:nvPr/>
          </p:nvCxnSpPr>
          <p:spPr>
            <a:xfrm flipH="1">
              <a:off x="7873656" y="4444558"/>
              <a:ext cx="37053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A973144-7F1B-DA4E-9269-9B9F83CDC5DA}"/>
                </a:ext>
              </a:extLst>
            </p:cNvPr>
            <p:cNvSpPr/>
            <p:nvPr/>
          </p:nvSpPr>
          <p:spPr>
            <a:xfrm>
              <a:off x="4651894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rgbClr val="273C77"/>
                  </a:solidFill>
                </a:rPr>
                <a:t>2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B2EE48F-570A-AC4D-833B-BED1AEEE974D}"/>
                </a:ext>
              </a:extLst>
            </p:cNvPr>
            <p:cNvCxnSpPr>
              <a:cxnSpLocks/>
              <a:stCxn id="20" idx="1"/>
              <a:endCxn id="28" idx="0"/>
            </p:cNvCxnSpPr>
            <p:nvPr/>
          </p:nvCxnSpPr>
          <p:spPr>
            <a:xfrm flipH="1">
              <a:off x="4947729" y="4444558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9A78355-2789-2B4C-A5E3-663B3A64B9BB}"/>
                </a:ext>
              </a:extLst>
            </p:cNvPr>
            <p:cNvSpPr/>
            <p:nvPr/>
          </p:nvSpPr>
          <p:spPr>
            <a:xfrm>
              <a:off x="6456998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rgbClr val="273C77"/>
                  </a:solidFill>
                </a:rPr>
                <a:t>7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BE603BB-9C19-0A44-811B-207BF5818C91}"/>
                </a:ext>
              </a:extLst>
            </p:cNvPr>
            <p:cNvCxnSpPr>
              <a:cxnSpLocks/>
              <a:stCxn id="20" idx="3"/>
              <a:endCxn id="42" idx="0"/>
            </p:cNvCxnSpPr>
            <p:nvPr/>
          </p:nvCxnSpPr>
          <p:spPr>
            <a:xfrm>
              <a:off x="6203309" y="4444558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563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A16237-3A99-06CE-9FDA-6070F6B20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79" y="2029981"/>
            <a:ext cx="4169185" cy="991998"/>
          </a:xfrm>
        </p:spPr>
        <p:txBody>
          <a:bodyPr/>
          <a:lstStyle/>
          <a:p>
            <a:r>
              <a:rPr lang="en-US" dirty="0"/>
              <a:t>Tree Data Structures &amp; Application</a:t>
            </a:r>
          </a:p>
        </p:txBody>
      </p:sp>
      <p:pic>
        <p:nvPicPr>
          <p:cNvPr id="1026" name="Picture 2" descr="On This Year's World Tree Day, Let's Not Take Trees for Granted -  Waste4Change">
            <a:extLst>
              <a:ext uri="{FF2B5EF4-FFF2-40B4-BE49-F238E27FC236}">
                <a16:creationId xmlns:a16="http://schemas.microsoft.com/office/drawing/2014/main" id="{68BA0F26-86DE-5725-7ED7-4053AEB3F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655" y="3836022"/>
            <a:ext cx="3452005" cy="230253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781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1358FB-00A5-3A5B-B8DA-917E86838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6" y="4356100"/>
            <a:ext cx="2641600" cy="25019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A501188-9219-45CC-672E-8CD01134A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Tree: Binary Search Tree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499DC8-594A-7202-3C0F-05BB0DFCA9E5}"/>
              </a:ext>
            </a:extLst>
          </p:cNvPr>
          <p:cNvSpPr/>
          <p:nvPr/>
        </p:nvSpPr>
        <p:spPr>
          <a:xfrm>
            <a:off x="3936057" y="2531035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9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AFFDF7-7EF4-4241-9F0D-8E3D772EB0A4}"/>
              </a:ext>
            </a:extLst>
          </p:cNvPr>
          <p:cNvSpPr/>
          <p:nvPr/>
        </p:nvSpPr>
        <p:spPr>
          <a:xfrm>
            <a:off x="3936054" y="2520902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9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4B7373-FC2B-C218-1029-1021F84F6C61}"/>
              </a:ext>
            </a:extLst>
          </p:cNvPr>
          <p:cNvSpPr/>
          <p:nvPr/>
        </p:nvSpPr>
        <p:spPr>
          <a:xfrm>
            <a:off x="1675729" y="3310424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511747-7E34-61D3-56C0-600AC2AD8B37}"/>
              </a:ext>
            </a:extLst>
          </p:cNvPr>
          <p:cNvSpPr/>
          <p:nvPr/>
        </p:nvSpPr>
        <p:spPr>
          <a:xfrm>
            <a:off x="6099104" y="3307781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12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BF87E9-5B49-8BFC-A754-78B43E3EE0E9}"/>
              </a:ext>
            </a:extLst>
          </p:cNvPr>
          <p:cNvCxnSpPr>
            <a:stCxn id="12" idx="1"/>
            <a:endCxn id="13" idx="0"/>
          </p:cNvCxnSpPr>
          <p:nvPr/>
        </p:nvCxnSpPr>
        <p:spPr>
          <a:xfrm flipH="1">
            <a:off x="1971564" y="2812255"/>
            <a:ext cx="1964490" cy="498169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4392C60-9FF7-E8C1-6EAB-CC4123917C5C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527724" y="2812255"/>
            <a:ext cx="1867215" cy="495526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7D64DE0-BE59-EC3F-74EB-C3B2E55E3F33}"/>
              </a:ext>
            </a:extLst>
          </p:cNvPr>
          <p:cNvSpPr/>
          <p:nvPr/>
        </p:nvSpPr>
        <p:spPr>
          <a:xfrm>
            <a:off x="671756" y="4034629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91BD00-21CC-F08A-1107-476B6938915F}"/>
              </a:ext>
            </a:extLst>
          </p:cNvPr>
          <p:cNvCxnSpPr>
            <a:cxnSpLocks/>
            <a:stCxn id="13" idx="1"/>
            <a:endCxn id="17" idx="0"/>
          </p:cNvCxnSpPr>
          <p:nvPr/>
        </p:nvCxnSpPr>
        <p:spPr>
          <a:xfrm flipH="1">
            <a:off x="967591" y="3601777"/>
            <a:ext cx="708138" cy="432852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C2B6ECF-2FD4-6652-64A0-E8961E8ACD85}"/>
              </a:ext>
            </a:extLst>
          </p:cNvPr>
          <p:cNvSpPr/>
          <p:nvPr/>
        </p:nvSpPr>
        <p:spPr>
          <a:xfrm>
            <a:off x="2536404" y="4023617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5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836004-1EDE-CA64-AF86-5E3DF9C68794}"/>
              </a:ext>
            </a:extLst>
          </p:cNvPr>
          <p:cNvCxnSpPr>
            <a:cxnSpLocks/>
            <a:stCxn id="13" idx="3"/>
            <a:endCxn id="19" idx="0"/>
          </p:cNvCxnSpPr>
          <p:nvPr/>
        </p:nvCxnSpPr>
        <p:spPr>
          <a:xfrm>
            <a:off x="2267399" y="3601777"/>
            <a:ext cx="564840" cy="42184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66DD4B9-D1FC-68A9-902D-BD4E785DE305}"/>
              </a:ext>
            </a:extLst>
          </p:cNvPr>
          <p:cNvSpPr/>
          <p:nvPr/>
        </p:nvSpPr>
        <p:spPr>
          <a:xfrm>
            <a:off x="3379140" y="4716093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7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709AF1F-6256-4A69-099D-FA6C138AB9F8}"/>
              </a:ext>
            </a:extLst>
          </p:cNvPr>
          <p:cNvCxnSpPr>
            <a:cxnSpLocks/>
            <a:stCxn id="19" idx="3"/>
            <a:endCxn id="21" idx="0"/>
          </p:cNvCxnSpPr>
          <p:nvPr/>
        </p:nvCxnSpPr>
        <p:spPr>
          <a:xfrm>
            <a:off x="3128074" y="4314970"/>
            <a:ext cx="546901" cy="40112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FDD352F-C50E-7B86-5F73-1C22E96E4A14}"/>
              </a:ext>
            </a:extLst>
          </p:cNvPr>
          <p:cNvSpPr/>
          <p:nvPr/>
        </p:nvSpPr>
        <p:spPr>
          <a:xfrm>
            <a:off x="5376586" y="4036395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10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7C0041C-CA2E-5C9E-99CB-57AE80300737}"/>
              </a:ext>
            </a:extLst>
          </p:cNvPr>
          <p:cNvCxnSpPr>
            <a:cxnSpLocks/>
            <a:stCxn id="14" idx="1"/>
            <a:endCxn id="23" idx="0"/>
          </p:cNvCxnSpPr>
          <p:nvPr/>
        </p:nvCxnSpPr>
        <p:spPr>
          <a:xfrm flipH="1">
            <a:off x="5672421" y="3599134"/>
            <a:ext cx="426683" cy="437261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72F29E3-DEDD-70B4-E253-0E4FED1D1EF9}"/>
              </a:ext>
            </a:extLst>
          </p:cNvPr>
          <p:cNvSpPr/>
          <p:nvPr/>
        </p:nvSpPr>
        <p:spPr>
          <a:xfrm>
            <a:off x="6022768" y="4712155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12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49C85AB-80CB-A05C-F2CD-17D80AF0BED4}"/>
              </a:ext>
            </a:extLst>
          </p:cNvPr>
          <p:cNvCxnSpPr>
            <a:cxnSpLocks/>
            <a:stCxn id="23" idx="3"/>
            <a:endCxn id="25" idx="0"/>
          </p:cNvCxnSpPr>
          <p:nvPr/>
        </p:nvCxnSpPr>
        <p:spPr>
          <a:xfrm>
            <a:off x="5968256" y="4327748"/>
            <a:ext cx="350347" cy="384407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D2EE3C2-B810-1847-684E-092C6D3C2A74}"/>
              </a:ext>
            </a:extLst>
          </p:cNvPr>
          <p:cNvCxnSpPr>
            <a:cxnSpLocks/>
            <a:stCxn id="14" idx="3"/>
            <a:endCxn id="28" idx="0"/>
          </p:cNvCxnSpPr>
          <p:nvPr/>
        </p:nvCxnSpPr>
        <p:spPr>
          <a:xfrm>
            <a:off x="6690774" y="3599134"/>
            <a:ext cx="458624" cy="45827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57167BB-74DA-59EF-39C0-12FCF33D47D3}"/>
              </a:ext>
            </a:extLst>
          </p:cNvPr>
          <p:cNvSpPr/>
          <p:nvPr/>
        </p:nvSpPr>
        <p:spPr>
          <a:xfrm>
            <a:off x="6853563" y="4057407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14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BE6611A-3CD5-6D35-0A30-CA069EDDB9D4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7445233" y="4348760"/>
            <a:ext cx="426404" cy="364458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26CE6205-CE2F-6EAD-8F4F-344775181C88}"/>
              </a:ext>
            </a:extLst>
          </p:cNvPr>
          <p:cNvSpPr/>
          <p:nvPr/>
        </p:nvSpPr>
        <p:spPr>
          <a:xfrm>
            <a:off x="7575802" y="4713218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029305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468E37C-1C0A-D1AC-9635-4A86B69CF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638" y="4356100"/>
            <a:ext cx="2641600" cy="25019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A501188-9219-45CC-672E-8CD01134A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Tree: B, B+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D007302-BB8A-5749-C091-BF52B9A0C44A}"/>
              </a:ext>
            </a:extLst>
          </p:cNvPr>
          <p:cNvGrpSpPr/>
          <p:nvPr/>
        </p:nvGrpSpPr>
        <p:grpSpPr>
          <a:xfrm>
            <a:off x="950640" y="1745933"/>
            <a:ext cx="6022992" cy="1927259"/>
            <a:chOff x="950640" y="1745933"/>
            <a:chExt cx="6022992" cy="192725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F1DA810-79C4-A442-F4EB-38C2A0949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8774" y="1745933"/>
              <a:ext cx="5014858" cy="192725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4BC7463-6C98-4E63-76D4-ED689E6863C2}"/>
                </a:ext>
              </a:extLst>
            </p:cNvPr>
            <p:cNvSpPr txBox="1"/>
            <p:nvPr/>
          </p:nvSpPr>
          <p:spPr>
            <a:xfrm>
              <a:off x="950640" y="2355863"/>
              <a:ext cx="848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B Tree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6AAB97-854B-B1CC-C6ED-58C55F5041FC}"/>
              </a:ext>
            </a:extLst>
          </p:cNvPr>
          <p:cNvGrpSpPr/>
          <p:nvPr/>
        </p:nvGrpSpPr>
        <p:grpSpPr>
          <a:xfrm>
            <a:off x="161762" y="4235536"/>
            <a:ext cx="8693753" cy="2250953"/>
            <a:chOff x="161762" y="4235536"/>
            <a:chExt cx="8693753" cy="2250953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EA5DDA49-41BB-94AE-FD29-D3BC5094B7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2696" y="4235536"/>
              <a:ext cx="7662819" cy="2250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F08665B-1738-8CE7-3298-FAD3E3F9A2A5}"/>
                </a:ext>
              </a:extLst>
            </p:cNvPr>
            <p:cNvSpPr txBox="1"/>
            <p:nvPr/>
          </p:nvSpPr>
          <p:spPr>
            <a:xfrm>
              <a:off x="161762" y="4960902"/>
              <a:ext cx="976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B+ Tree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48D0BE2-12B0-DB63-6476-BC2B6A5A8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5984" y="501854"/>
            <a:ext cx="1780865" cy="17233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409566-4971-740B-7606-C68ED74846DE}"/>
              </a:ext>
            </a:extLst>
          </p:cNvPr>
          <p:cNvSpPr txBox="1"/>
          <p:nvPr/>
        </p:nvSpPr>
        <p:spPr>
          <a:xfrm>
            <a:off x="7427464" y="4356100"/>
            <a:ext cx="10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Visualizer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95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6AF43F-457B-FC06-C182-0EE4720E9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Tree: Search in a dataset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4B33201-4B6C-553B-2364-73C6B6CC0AED}"/>
              </a:ext>
            </a:extLst>
          </p:cNvPr>
          <p:cNvGrpSpPr/>
          <p:nvPr/>
        </p:nvGrpSpPr>
        <p:grpSpPr>
          <a:xfrm>
            <a:off x="5778009" y="1833804"/>
            <a:ext cx="2859742" cy="3872754"/>
            <a:chOff x="5778009" y="1833804"/>
            <a:chExt cx="2859742" cy="387275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AFF1CD2-F53C-5744-3343-F00F2D25F781}"/>
                </a:ext>
              </a:extLst>
            </p:cNvPr>
            <p:cNvGrpSpPr/>
            <p:nvPr/>
          </p:nvGrpSpPr>
          <p:grpSpPr>
            <a:xfrm>
              <a:off x="5778009" y="1833804"/>
              <a:ext cx="2859742" cy="430306"/>
              <a:chOff x="4267199" y="1909483"/>
              <a:chExt cx="2859742" cy="430306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E9EFC84-B259-C504-926A-02219135AFA4}"/>
                  </a:ext>
                </a:extLst>
              </p:cNvPr>
              <p:cNvSpPr/>
              <p:nvPr/>
            </p:nvSpPr>
            <p:spPr>
              <a:xfrm>
                <a:off x="5226423" y="1909483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name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691899F-D038-E1E3-137A-795D5D256C15}"/>
                  </a:ext>
                </a:extLst>
              </p:cNvPr>
              <p:cNvSpPr/>
              <p:nvPr/>
            </p:nvSpPr>
            <p:spPr>
              <a:xfrm>
                <a:off x="6176682" y="1909483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age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ECC80ED-FD6E-0A1F-6975-FAFD0C090A77}"/>
                  </a:ext>
                </a:extLst>
              </p:cNvPr>
              <p:cNvSpPr/>
              <p:nvPr/>
            </p:nvSpPr>
            <p:spPr>
              <a:xfrm>
                <a:off x="4267199" y="1909483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id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6B65427-1212-A56A-71E8-BCF2D95AC5AC}"/>
                </a:ext>
              </a:extLst>
            </p:cNvPr>
            <p:cNvGrpSpPr/>
            <p:nvPr/>
          </p:nvGrpSpPr>
          <p:grpSpPr>
            <a:xfrm>
              <a:off x="5778009" y="2264110"/>
              <a:ext cx="2859742" cy="430306"/>
              <a:chOff x="4267199" y="2339789"/>
              <a:chExt cx="2859742" cy="4303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D17C4F1-5AFF-F8E3-1383-4C7234A4242C}"/>
                  </a:ext>
                </a:extLst>
              </p:cNvPr>
              <p:cNvSpPr/>
              <p:nvPr/>
            </p:nvSpPr>
            <p:spPr>
              <a:xfrm>
                <a:off x="5226423" y="2339789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Sam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4611707-13B9-D04A-1605-BB397013D5C2}"/>
                  </a:ext>
                </a:extLst>
              </p:cNvPr>
              <p:cNvSpPr/>
              <p:nvPr/>
            </p:nvSpPr>
            <p:spPr>
              <a:xfrm>
                <a:off x="6176682" y="2339789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40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040A037-19A3-AC1E-4DC9-7B1DC9C8A365}"/>
                  </a:ext>
                </a:extLst>
              </p:cNvPr>
              <p:cNvSpPr/>
              <p:nvPr/>
            </p:nvSpPr>
            <p:spPr>
              <a:xfrm>
                <a:off x="4267199" y="2339789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0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A0C5DFA-F3C4-0849-8D28-F492A6217025}"/>
                </a:ext>
              </a:extLst>
            </p:cNvPr>
            <p:cNvGrpSpPr/>
            <p:nvPr/>
          </p:nvGrpSpPr>
          <p:grpSpPr>
            <a:xfrm>
              <a:off x="5778009" y="2694416"/>
              <a:ext cx="2859742" cy="430306"/>
              <a:chOff x="4267199" y="2770095"/>
              <a:chExt cx="2859742" cy="430306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8D1A2AD-7D7C-429B-7412-A46235405CBA}"/>
                  </a:ext>
                </a:extLst>
              </p:cNvPr>
              <p:cNvSpPr/>
              <p:nvPr/>
            </p:nvSpPr>
            <p:spPr>
              <a:xfrm>
                <a:off x="5226423" y="2770095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Bob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04A7B11-FF7D-B479-FE59-748789B1929D}"/>
                  </a:ext>
                </a:extLst>
              </p:cNvPr>
              <p:cNvSpPr/>
              <p:nvPr/>
            </p:nvSpPr>
            <p:spPr>
              <a:xfrm>
                <a:off x="6176682" y="2770095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25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4798D25-92A3-E8A2-A536-0BAB50BF87BC}"/>
                  </a:ext>
                </a:extLst>
              </p:cNvPr>
              <p:cNvSpPr/>
              <p:nvPr/>
            </p:nvSpPr>
            <p:spPr>
              <a:xfrm>
                <a:off x="4267199" y="2770095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1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4840B52-6C0A-77C8-718B-C158BC067EF5}"/>
                </a:ext>
              </a:extLst>
            </p:cNvPr>
            <p:cNvGrpSpPr/>
            <p:nvPr/>
          </p:nvGrpSpPr>
          <p:grpSpPr>
            <a:xfrm>
              <a:off x="5778009" y="3124722"/>
              <a:ext cx="2859742" cy="1290918"/>
              <a:chOff x="4267199" y="3200401"/>
              <a:chExt cx="2859742" cy="1290918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5E9FD7-3DB4-2FC1-11F4-C573C16036C1}"/>
                  </a:ext>
                </a:extLst>
              </p:cNvPr>
              <p:cNvSpPr/>
              <p:nvPr/>
            </p:nvSpPr>
            <p:spPr>
              <a:xfrm>
                <a:off x="5226423" y="3200401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Katie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B1E05DD-91D5-EFD4-AF97-C108A6545BC2}"/>
                  </a:ext>
                </a:extLst>
              </p:cNvPr>
              <p:cNvSpPr/>
              <p:nvPr/>
            </p:nvSpPr>
            <p:spPr>
              <a:xfrm>
                <a:off x="6176682" y="3200401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33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39E772D-8979-D671-C7F6-0A1AD460C278}"/>
                  </a:ext>
                </a:extLst>
              </p:cNvPr>
              <p:cNvSpPr/>
              <p:nvPr/>
            </p:nvSpPr>
            <p:spPr>
              <a:xfrm>
                <a:off x="5226423" y="3630707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Ron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8110305-B11C-7DDA-0D38-A522E3AA08CC}"/>
                  </a:ext>
                </a:extLst>
              </p:cNvPr>
              <p:cNvSpPr/>
              <p:nvPr/>
            </p:nvSpPr>
            <p:spPr>
              <a:xfrm>
                <a:off x="6176682" y="3630707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25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FCEB41-E5BA-565F-9618-221D99F04766}"/>
                  </a:ext>
                </a:extLst>
              </p:cNvPr>
              <p:cNvSpPr/>
              <p:nvPr/>
            </p:nvSpPr>
            <p:spPr>
              <a:xfrm>
                <a:off x="5226423" y="4061013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Tim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D7FF19A-6E53-5034-2E01-E7EFE81D4360}"/>
                  </a:ext>
                </a:extLst>
              </p:cNvPr>
              <p:cNvSpPr/>
              <p:nvPr/>
            </p:nvSpPr>
            <p:spPr>
              <a:xfrm>
                <a:off x="6176682" y="4061013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45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644A55B-20ED-94AE-6E6D-F4419D863ECF}"/>
                  </a:ext>
                </a:extLst>
              </p:cNvPr>
              <p:cNvSpPr/>
              <p:nvPr/>
            </p:nvSpPr>
            <p:spPr>
              <a:xfrm>
                <a:off x="4267199" y="3200401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2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0A35F32-6F0C-989B-A0CD-3E0F9E52445E}"/>
                  </a:ext>
                </a:extLst>
              </p:cNvPr>
              <p:cNvSpPr/>
              <p:nvPr/>
            </p:nvSpPr>
            <p:spPr>
              <a:xfrm>
                <a:off x="4267199" y="3630707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3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9DDA90-32F9-3A12-BF84-DE1DF9B8E280}"/>
                  </a:ext>
                </a:extLst>
              </p:cNvPr>
              <p:cNvSpPr/>
              <p:nvPr/>
            </p:nvSpPr>
            <p:spPr>
              <a:xfrm>
                <a:off x="4267199" y="4061013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4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2459672-7BDE-1A27-6E1C-B49EF9B69852}"/>
                </a:ext>
              </a:extLst>
            </p:cNvPr>
            <p:cNvGrpSpPr/>
            <p:nvPr/>
          </p:nvGrpSpPr>
          <p:grpSpPr>
            <a:xfrm>
              <a:off x="5778009" y="4415640"/>
              <a:ext cx="2859742" cy="430306"/>
              <a:chOff x="4267199" y="4491319"/>
              <a:chExt cx="2859742" cy="430306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5A2FA84-378E-E638-AB6F-A45F6DF9C7D4}"/>
                  </a:ext>
                </a:extLst>
              </p:cNvPr>
              <p:cNvSpPr/>
              <p:nvPr/>
            </p:nvSpPr>
            <p:spPr>
              <a:xfrm>
                <a:off x="5226423" y="4491319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Sam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6A5205A-9354-5752-16E8-5E27FDC02E00}"/>
                  </a:ext>
                </a:extLst>
              </p:cNvPr>
              <p:cNvSpPr/>
              <p:nvPr/>
            </p:nvSpPr>
            <p:spPr>
              <a:xfrm>
                <a:off x="6176682" y="4491319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20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679D75C-B343-195E-3A86-11F9D2A4D8EB}"/>
                  </a:ext>
                </a:extLst>
              </p:cNvPr>
              <p:cNvSpPr/>
              <p:nvPr/>
            </p:nvSpPr>
            <p:spPr>
              <a:xfrm>
                <a:off x="4267199" y="4491319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5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7CEE27D-A60C-9C44-D674-5FB89E9169FF}"/>
                </a:ext>
              </a:extLst>
            </p:cNvPr>
            <p:cNvGrpSpPr/>
            <p:nvPr/>
          </p:nvGrpSpPr>
          <p:grpSpPr>
            <a:xfrm>
              <a:off x="5778009" y="4845946"/>
              <a:ext cx="2859742" cy="860612"/>
              <a:chOff x="4267199" y="4921625"/>
              <a:chExt cx="2859742" cy="860612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D31FFDB-AB04-5856-356F-C9F89543E779}"/>
                  </a:ext>
                </a:extLst>
              </p:cNvPr>
              <p:cNvSpPr/>
              <p:nvPr/>
            </p:nvSpPr>
            <p:spPr>
              <a:xfrm>
                <a:off x="5226423" y="4921625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…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B4BFA0B-D2CD-6FE9-B523-4997B0AB0C65}"/>
                  </a:ext>
                </a:extLst>
              </p:cNvPr>
              <p:cNvSpPr/>
              <p:nvPr/>
            </p:nvSpPr>
            <p:spPr>
              <a:xfrm>
                <a:off x="6176682" y="4921625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…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FDD2184-5067-E5F2-2580-24A1CA6C46A7}"/>
                  </a:ext>
                </a:extLst>
              </p:cNvPr>
              <p:cNvSpPr/>
              <p:nvPr/>
            </p:nvSpPr>
            <p:spPr>
              <a:xfrm>
                <a:off x="4267199" y="4921625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…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444B44A-9591-12E2-487F-B0D1AF67B164}"/>
                  </a:ext>
                </a:extLst>
              </p:cNvPr>
              <p:cNvSpPr/>
              <p:nvPr/>
            </p:nvSpPr>
            <p:spPr>
              <a:xfrm>
                <a:off x="5226423" y="5351931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…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BEFE0E8-AA42-87A9-C263-5DF2968FB871}"/>
                  </a:ext>
                </a:extLst>
              </p:cNvPr>
              <p:cNvSpPr/>
              <p:nvPr/>
            </p:nvSpPr>
            <p:spPr>
              <a:xfrm>
                <a:off x="6176682" y="5351931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…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C236BF5-40B6-59C7-AF07-EAF8455FC132}"/>
                  </a:ext>
                </a:extLst>
              </p:cNvPr>
              <p:cNvSpPr/>
              <p:nvPr/>
            </p:nvSpPr>
            <p:spPr>
              <a:xfrm>
                <a:off x="4267199" y="5351931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…</a:t>
                </a:r>
              </a:p>
            </p:txBody>
          </p:sp>
        </p:grp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DBA40C78-47A2-04D2-FE16-DC2978EC1276}"/>
              </a:ext>
            </a:extLst>
          </p:cNvPr>
          <p:cNvSpPr/>
          <p:nvPr/>
        </p:nvSpPr>
        <p:spPr>
          <a:xfrm>
            <a:off x="619808" y="2010171"/>
            <a:ext cx="1158606" cy="634424"/>
          </a:xfrm>
          <a:prstGeom prst="rect">
            <a:avLst/>
          </a:prstGeom>
          <a:solidFill>
            <a:srgbClr val="FFFF00"/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HashTable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C534603-4111-A6A6-38F4-768FB0B88A9E}"/>
              </a:ext>
            </a:extLst>
          </p:cNvPr>
          <p:cNvSpPr/>
          <p:nvPr/>
        </p:nvSpPr>
        <p:spPr>
          <a:xfrm>
            <a:off x="664631" y="4816119"/>
            <a:ext cx="1068961" cy="634424"/>
          </a:xfrm>
          <a:prstGeom prst="rect">
            <a:avLst/>
          </a:prstGeom>
          <a:solidFill>
            <a:srgbClr val="FFFF00"/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B-Tree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DE26F7F-49DA-5EC5-88CD-89A19184C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37" y="5706558"/>
            <a:ext cx="2029433" cy="7799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BEE1645-EDE8-784D-F2CC-CCAB3326B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732" y="4390333"/>
            <a:ext cx="2210454" cy="2157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F5093B-72C9-A46A-EC6F-CF9ECD2A6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1139" y="1787340"/>
            <a:ext cx="2241434" cy="2157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490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501188-9219-45CC-672E-8CD01134A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Tree: Trie</a:t>
            </a:r>
          </a:p>
        </p:txBody>
      </p:sp>
      <p:pic>
        <p:nvPicPr>
          <p:cNvPr id="3076" name="Picture 4" descr="Implementing the Prefix Tree Data Structure in JavaScript | by Brandon Main  | Medium">
            <a:extLst>
              <a:ext uri="{FF2B5EF4-FFF2-40B4-BE49-F238E27FC236}">
                <a16:creationId xmlns:a16="http://schemas.microsoft.com/office/drawing/2014/main" id="{DF52DA81-0E52-DB04-B737-C7D445780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040" y="1886698"/>
            <a:ext cx="4712048" cy="38906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55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6D0C2C8-6DBF-FE4C-9072-96E935564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906" y="2668820"/>
            <a:ext cx="4781807" cy="3426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itle 2">
            <a:extLst>
              <a:ext uri="{FF2B5EF4-FFF2-40B4-BE49-F238E27FC236}">
                <a16:creationId xmlns:a16="http://schemas.microsoft.com/office/drawing/2014/main" id="{95B66AA1-F44F-6B40-AD28-2B810399D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921" y="1372547"/>
            <a:ext cx="4378889" cy="743999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273C77"/>
                </a:solidFill>
              </a:rPr>
              <a:t>Tree Application: Autocomplete </a:t>
            </a:r>
          </a:p>
        </p:txBody>
      </p:sp>
    </p:spTree>
    <p:extLst>
      <p:ext uri="{BB962C8B-B14F-4D97-AF65-F5344CB8AC3E}">
        <p14:creationId xmlns:p14="http://schemas.microsoft.com/office/powerpoint/2010/main" val="310083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BF3C362-B791-BB44-823E-421AFC89DF25}"/>
              </a:ext>
            </a:extLst>
          </p:cNvPr>
          <p:cNvSpPr/>
          <p:nvPr/>
        </p:nvSpPr>
        <p:spPr>
          <a:xfrm>
            <a:off x="1850392" y="1889776"/>
            <a:ext cx="233945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[	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"hello",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"high",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seattle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seatac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"see",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"hollow",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"how”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“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seaworld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”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]</a:t>
            </a:r>
            <a:endParaRPr lang="en-US" sz="2100" b="1" dirty="0">
              <a:solidFill>
                <a:srgbClr val="00B05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E7B24B-5D17-D74A-AFD4-65A8F73F7C00}"/>
              </a:ext>
            </a:extLst>
          </p:cNvPr>
          <p:cNvSpPr/>
          <p:nvPr/>
        </p:nvSpPr>
        <p:spPr>
          <a:xfrm>
            <a:off x="5425762" y="2163342"/>
            <a:ext cx="2397155" cy="377505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8D7F43-B299-0140-9C31-CC0DEDBAD04D}"/>
              </a:ext>
            </a:extLst>
          </p:cNvPr>
          <p:cNvSpPr txBox="1"/>
          <p:nvPr/>
        </p:nvSpPr>
        <p:spPr>
          <a:xfrm>
            <a:off x="5742549" y="2540848"/>
            <a:ext cx="833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Sea</a:t>
            </a:r>
            <a:r>
              <a:rPr lang="en-US" i="1" dirty="0"/>
              <a:t>ttle</a:t>
            </a:r>
          </a:p>
          <a:p>
            <a:r>
              <a:rPr lang="en-US" i="1" dirty="0" err="1">
                <a:solidFill>
                  <a:srgbClr val="FF0000"/>
                </a:solidFill>
              </a:rPr>
              <a:t>Sea</a:t>
            </a:r>
            <a:r>
              <a:rPr lang="en-US" i="1" dirty="0" err="1"/>
              <a:t>tac</a:t>
            </a:r>
            <a:endParaRPr lang="en-US" i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BA47D5-6AB8-FD4B-AFF4-0E1E36F3C919}"/>
              </a:ext>
            </a:extLst>
          </p:cNvPr>
          <p:cNvSpPr/>
          <p:nvPr/>
        </p:nvSpPr>
        <p:spPr>
          <a:xfrm>
            <a:off x="5483468" y="2132804"/>
            <a:ext cx="304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4A9256-F1A3-4C49-AC87-7D3C3F0720B6}"/>
              </a:ext>
            </a:extLst>
          </p:cNvPr>
          <p:cNvSpPr/>
          <p:nvPr/>
        </p:nvSpPr>
        <p:spPr>
          <a:xfrm>
            <a:off x="5927620" y="2147091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1FCF9F-64A9-BF4F-8F1E-D26741CDD33C}"/>
              </a:ext>
            </a:extLst>
          </p:cNvPr>
          <p:cNvSpPr/>
          <p:nvPr/>
        </p:nvSpPr>
        <p:spPr>
          <a:xfrm>
            <a:off x="5742626" y="3082751"/>
            <a:ext cx="1037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</a:rPr>
              <a:t>sea</a:t>
            </a:r>
            <a:r>
              <a:rPr lang="en-US" i="1" dirty="0" err="1">
                <a:solidFill>
                  <a:srgbClr val="273C77"/>
                </a:solidFill>
              </a:rPr>
              <a:t>world</a:t>
            </a:r>
            <a:endParaRPr lang="en-US" i="1" dirty="0">
              <a:solidFill>
                <a:srgbClr val="273C77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F8C97E-F1EF-F346-B468-ACA301DB6AB3}"/>
              </a:ext>
            </a:extLst>
          </p:cNvPr>
          <p:cNvSpPr/>
          <p:nvPr/>
        </p:nvSpPr>
        <p:spPr>
          <a:xfrm>
            <a:off x="5607901" y="2133006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C73B58-BDE7-E948-BBAC-86C503EA408E}"/>
              </a:ext>
            </a:extLst>
          </p:cNvPr>
          <p:cNvSpPr/>
          <p:nvPr/>
        </p:nvSpPr>
        <p:spPr>
          <a:xfrm>
            <a:off x="5771978" y="2132803"/>
            <a:ext cx="3321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62BF48-AFE8-E344-B86E-CBCB5EFF3CA2}"/>
              </a:ext>
            </a:extLst>
          </p:cNvPr>
          <p:cNvSpPr txBox="1"/>
          <p:nvPr/>
        </p:nvSpPr>
        <p:spPr>
          <a:xfrm>
            <a:off x="5742192" y="2540848"/>
            <a:ext cx="833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Seat</a:t>
            </a:r>
            <a:r>
              <a:rPr lang="en-US" i="1" dirty="0">
                <a:solidFill>
                  <a:srgbClr val="273C77"/>
                </a:solidFill>
              </a:rPr>
              <a:t>tle</a:t>
            </a:r>
          </a:p>
          <a:p>
            <a:r>
              <a:rPr lang="en-US" i="1" dirty="0" err="1">
                <a:solidFill>
                  <a:srgbClr val="FF0000"/>
                </a:solidFill>
              </a:rPr>
              <a:t>Seat</a:t>
            </a:r>
            <a:r>
              <a:rPr lang="en-US" i="1" dirty="0" err="1">
                <a:solidFill>
                  <a:srgbClr val="273C77"/>
                </a:solidFill>
              </a:rPr>
              <a:t>ac</a:t>
            </a:r>
            <a:endParaRPr lang="en-US" i="1" dirty="0">
              <a:solidFill>
                <a:srgbClr val="273C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39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/>
      <p:bldP spid="12" grpId="1"/>
      <p:bldP spid="13" grpId="0"/>
      <p:bldP spid="16" grpId="0"/>
      <p:bldP spid="17" grpId="0"/>
      <p:bldP spid="17" grpId="1"/>
      <p:bldP spid="18" grpId="0"/>
      <p:bldP spid="19" grpId="0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1DB4B4B-3341-F748-B472-B1E504A1F99D}"/>
              </a:ext>
            </a:extLst>
          </p:cNvPr>
          <p:cNvSpPr/>
          <p:nvPr/>
        </p:nvSpPr>
        <p:spPr>
          <a:xfrm>
            <a:off x="2394302" y="2018287"/>
            <a:ext cx="233945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[	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"hello",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"high",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seattle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seatac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"see",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"hollow",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"how”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“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seaworld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”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]</a:t>
            </a:r>
            <a:endParaRPr lang="en-US" sz="2100" b="1" dirty="0">
              <a:solidFill>
                <a:srgbClr val="00B05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DF951C-5B54-D848-9796-0B4B67309BA2}"/>
              </a:ext>
            </a:extLst>
          </p:cNvPr>
          <p:cNvSpPr/>
          <p:nvPr/>
        </p:nvSpPr>
        <p:spPr>
          <a:xfrm>
            <a:off x="5120797" y="1236932"/>
            <a:ext cx="2397155" cy="377505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3E1F3B-641A-EA4C-9079-9ED3C00CDF0D}"/>
              </a:ext>
            </a:extLst>
          </p:cNvPr>
          <p:cNvSpPr txBox="1"/>
          <p:nvPr/>
        </p:nvSpPr>
        <p:spPr>
          <a:xfrm>
            <a:off x="5437584" y="1614437"/>
            <a:ext cx="833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Sea</a:t>
            </a:r>
            <a:r>
              <a:rPr lang="en-US" i="1" dirty="0">
                <a:solidFill>
                  <a:srgbClr val="273C77"/>
                </a:solidFill>
              </a:rPr>
              <a:t>ttle</a:t>
            </a:r>
          </a:p>
          <a:p>
            <a:r>
              <a:rPr lang="en-US" i="1" dirty="0" err="1">
                <a:solidFill>
                  <a:srgbClr val="FF0000"/>
                </a:solidFill>
              </a:rPr>
              <a:t>Sea</a:t>
            </a:r>
            <a:r>
              <a:rPr lang="en-US" i="1" dirty="0" err="1">
                <a:solidFill>
                  <a:srgbClr val="273C77"/>
                </a:solidFill>
              </a:rPr>
              <a:t>tac</a:t>
            </a:r>
            <a:endParaRPr lang="en-US" i="1" dirty="0">
              <a:solidFill>
                <a:srgbClr val="273C77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161743-CFF1-2945-ACA5-E5D890B5CF12}"/>
              </a:ext>
            </a:extLst>
          </p:cNvPr>
          <p:cNvSpPr/>
          <p:nvPr/>
        </p:nvSpPr>
        <p:spPr>
          <a:xfrm>
            <a:off x="5178503" y="1206393"/>
            <a:ext cx="304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8E30EE-5062-C24F-8C0F-DDC5BA7E1B28}"/>
              </a:ext>
            </a:extLst>
          </p:cNvPr>
          <p:cNvSpPr/>
          <p:nvPr/>
        </p:nvSpPr>
        <p:spPr>
          <a:xfrm>
            <a:off x="5437661" y="2156341"/>
            <a:ext cx="1037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</a:rPr>
              <a:t>sea</a:t>
            </a:r>
            <a:r>
              <a:rPr lang="en-US" i="1" dirty="0" err="1">
                <a:solidFill>
                  <a:srgbClr val="273C77"/>
                </a:solidFill>
              </a:rPr>
              <a:t>world</a:t>
            </a:r>
            <a:endParaRPr lang="en-US" i="1" dirty="0">
              <a:solidFill>
                <a:srgbClr val="273C77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A61C04-289B-A847-8832-65692EFD91E7}"/>
              </a:ext>
            </a:extLst>
          </p:cNvPr>
          <p:cNvSpPr/>
          <p:nvPr/>
        </p:nvSpPr>
        <p:spPr>
          <a:xfrm>
            <a:off x="5302936" y="1206596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837150-4BB6-4347-B766-766F08404401}"/>
              </a:ext>
            </a:extLst>
          </p:cNvPr>
          <p:cNvSpPr/>
          <p:nvPr/>
        </p:nvSpPr>
        <p:spPr>
          <a:xfrm>
            <a:off x="5467013" y="1206393"/>
            <a:ext cx="3321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887071-8E46-1E42-859B-8B7F2A480ECF}"/>
              </a:ext>
            </a:extLst>
          </p:cNvPr>
          <p:cNvSpPr txBox="1"/>
          <p:nvPr/>
        </p:nvSpPr>
        <p:spPr>
          <a:xfrm>
            <a:off x="5417839" y="3666111"/>
            <a:ext cx="2424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442B"/>
                </a:solidFill>
              </a:rPr>
              <a:t>Idea 1: match each give str in the set one by 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592435-878B-1543-AC66-AE0C74775C70}"/>
                  </a:ext>
                </a:extLst>
              </p:cNvPr>
              <p:cNvSpPr txBox="1"/>
              <p:nvPr/>
            </p:nvSpPr>
            <p:spPr>
              <a:xfrm>
                <a:off x="5893296" y="4554264"/>
                <a:ext cx="13099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273C77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i="1">
                          <a:solidFill>
                            <a:srgbClr val="273C7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73C77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solidFill>
                            <a:srgbClr val="273C7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i="1">
                          <a:solidFill>
                            <a:srgbClr val="273C77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273C77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273C77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592435-878B-1543-AC66-AE0C74775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296" y="4554264"/>
                <a:ext cx="1309910" cy="461665"/>
              </a:xfrm>
              <a:prstGeom prst="rect">
                <a:avLst/>
              </a:prstGeom>
              <a:blipFill>
                <a:blip r:embed="rId2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ight Brace 28">
            <a:extLst>
              <a:ext uri="{FF2B5EF4-FFF2-40B4-BE49-F238E27FC236}">
                <a16:creationId xmlns:a16="http://schemas.microsoft.com/office/drawing/2014/main" id="{E81791EA-2401-794C-A0BF-E5A0D186B7A0}"/>
              </a:ext>
            </a:extLst>
          </p:cNvPr>
          <p:cNvSpPr/>
          <p:nvPr/>
        </p:nvSpPr>
        <p:spPr>
          <a:xfrm rot="10800000">
            <a:off x="1921895" y="2439713"/>
            <a:ext cx="250031" cy="2368013"/>
          </a:xfrm>
          <a:prstGeom prst="righ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6D529AF-761F-0146-8EB8-785B79B8F93B}"/>
                  </a:ext>
                </a:extLst>
              </p:cNvPr>
              <p:cNvSpPr/>
              <p:nvPr/>
            </p:nvSpPr>
            <p:spPr>
              <a:xfrm>
                <a:off x="1504416" y="3404429"/>
                <a:ext cx="43518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6D529AF-761F-0146-8EB8-785B79B8F9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416" y="3404429"/>
                <a:ext cx="43518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ight Brace 30">
            <a:extLst>
              <a:ext uri="{FF2B5EF4-FFF2-40B4-BE49-F238E27FC236}">
                <a16:creationId xmlns:a16="http://schemas.microsoft.com/office/drawing/2014/main" id="{668D4DAC-8C8B-444A-91FE-96051D92AB94}"/>
              </a:ext>
            </a:extLst>
          </p:cNvPr>
          <p:cNvSpPr/>
          <p:nvPr/>
        </p:nvSpPr>
        <p:spPr>
          <a:xfrm rot="5400000">
            <a:off x="5603301" y="2433574"/>
            <a:ext cx="131114" cy="255207"/>
          </a:xfrm>
          <a:prstGeom prst="rightBrace">
            <a:avLst>
              <a:gd name="adj1" fmla="val 8333"/>
              <a:gd name="adj2" fmla="val 49999"/>
            </a:avLst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B6D188C-155F-2F4F-8366-37529D3A053D}"/>
                  </a:ext>
                </a:extLst>
              </p:cNvPr>
              <p:cNvSpPr/>
              <p:nvPr/>
            </p:nvSpPr>
            <p:spPr>
              <a:xfrm>
                <a:off x="5495797" y="2620897"/>
                <a:ext cx="4325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B6D188C-155F-2F4F-8366-37529D3A05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797" y="2620897"/>
                <a:ext cx="43255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107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 animBg="1"/>
      <p:bldP spid="30" grpId="0"/>
      <p:bldP spid="31" grpId="0" animBg="1"/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206E90-1F59-0F46-9432-C24AB90C8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17568" y="2128457"/>
            <a:ext cx="7892133" cy="401236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2000" b="0" dirty="0"/>
              <a:t>Last week of lecture</a:t>
            </a:r>
          </a:p>
          <a:p>
            <a:pPr>
              <a:buFont typeface="Wingdings" pitchFamily="2" charset="2"/>
              <a:buChar char="q"/>
            </a:pPr>
            <a:endParaRPr lang="en-US" sz="2000" b="0" dirty="0"/>
          </a:p>
          <a:p>
            <a:pPr>
              <a:buFont typeface="Wingdings" pitchFamily="2" charset="2"/>
              <a:buChar char="q"/>
            </a:pPr>
            <a:r>
              <a:rPr lang="en-US" sz="2000" b="0" dirty="0"/>
              <a:t>Tree ADTs and applications (Wed)</a:t>
            </a:r>
          </a:p>
          <a:p>
            <a:pPr>
              <a:buFont typeface="Wingdings" pitchFamily="2" charset="2"/>
              <a:buChar char="q"/>
            </a:pPr>
            <a:endParaRPr lang="en-US" sz="2000" b="0" dirty="0"/>
          </a:p>
          <a:p>
            <a:pPr>
              <a:buFont typeface="Wingdings" pitchFamily="2" charset="2"/>
              <a:buChar char="q"/>
            </a:pPr>
            <a:r>
              <a:rPr lang="en-US" sz="2000" b="0" dirty="0"/>
              <a:t>Computation Complexity (Wed)</a:t>
            </a:r>
          </a:p>
          <a:p>
            <a:pPr lvl="1">
              <a:buFont typeface="Wingdings" pitchFamily="2" charset="2"/>
              <a:buChar char="q"/>
            </a:pPr>
            <a:endParaRPr lang="en-US" b="0" dirty="0"/>
          </a:p>
          <a:p>
            <a:pPr>
              <a:buFont typeface="Wingdings" pitchFamily="2" charset="2"/>
              <a:buChar char="q"/>
            </a:pPr>
            <a:r>
              <a:rPr lang="en-US" sz="2000" b="0" dirty="0"/>
              <a:t>Math Stuff (Fri)</a:t>
            </a:r>
          </a:p>
          <a:p>
            <a:pPr lvl="1">
              <a:buFont typeface="Wingdings" pitchFamily="2" charset="2"/>
              <a:buChar char="q"/>
            </a:pPr>
            <a:r>
              <a:rPr lang="en-US" b="0" dirty="0"/>
              <a:t>Math induction &amp; Propositional logic</a:t>
            </a:r>
          </a:p>
          <a:p>
            <a:pPr lvl="1">
              <a:buFont typeface="Wingdings" pitchFamily="2" charset="2"/>
              <a:buChar char="q"/>
            </a:pPr>
            <a:endParaRPr lang="en-US" b="0" dirty="0"/>
          </a:p>
          <a:p>
            <a:pPr>
              <a:buFont typeface="Wingdings" pitchFamily="2" charset="2"/>
              <a:buChar char="q"/>
            </a:pPr>
            <a:r>
              <a:rPr lang="en-US" sz="2000" b="0" dirty="0"/>
              <a:t>Review &amp; Summary (Fri)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C0EBFD-97B5-7A4B-920F-AFC8A26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q"/>
            </a:pPr>
            <a:r>
              <a:rPr lang="en-US" baseline="30000" dirty="0"/>
              <a:t>10th</a:t>
            </a:r>
            <a:r>
              <a:rPr lang="en-US" dirty="0"/>
              <a:t> Week Schedule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0D0D28-0E4E-BCD6-C51C-F71716DB4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973" y="371511"/>
            <a:ext cx="20193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0941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4E87D0D-3289-CB48-AEAE-A85C0C460109}"/>
              </a:ext>
            </a:extLst>
          </p:cNvPr>
          <p:cNvSpPr/>
          <p:nvPr/>
        </p:nvSpPr>
        <p:spPr>
          <a:xfrm>
            <a:off x="1639372" y="1283713"/>
            <a:ext cx="233945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[	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"hello",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"high",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seattle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seatac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“how”,</a:t>
            </a:r>
          </a:p>
          <a:p>
            <a:r>
              <a:rPr lang="en-US" sz="2100" b="1" dirty="0">
                <a:solidFill>
                  <a:srgbClr val="C00000"/>
                </a:solidFill>
                <a:latin typeface="-apple-system"/>
              </a:rPr>
              <a:t>	"sea", </a:t>
            </a:r>
          </a:p>
          <a:p>
            <a:r>
              <a:rPr lang="en-US" sz="2100" b="1" dirty="0">
                <a:solidFill>
                  <a:srgbClr val="C00000"/>
                </a:solidFill>
                <a:latin typeface="-apple-system"/>
              </a:rPr>
              <a:t>	”set”,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“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seaworld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”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]</a:t>
            </a:r>
            <a:endParaRPr lang="en-US" sz="2100" b="1" dirty="0">
              <a:solidFill>
                <a:srgbClr val="00B05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33A6B2-6495-7843-88E2-9E635C270294}"/>
              </a:ext>
            </a:extLst>
          </p:cNvPr>
          <p:cNvSpPr/>
          <p:nvPr/>
        </p:nvSpPr>
        <p:spPr>
          <a:xfrm>
            <a:off x="6179837" y="1387472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D920566-609A-1C42-8C2C-27D9FCEB93B3}"/>
              </a:ext>
            </a:extLst>
          </p:cNvPr>
          <p:cNvSpPr/>
          <p:nvPr/>
        </p:nvSpPr>
        <p:spPr>
          <a:xfrm>
            <a:off x="5758356" y="2466178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1B23F85-C7D5-9A47-B987-30607D242157}"/>
              </a:ext>
            </a:extLst>
          </p:cNvPr>
          <p:cNvSpPr/>
          <p:nvPr/>
        </p:nvSpPr>
        <p:spPr>
          <a:xfrm>
            <a:off x="5080552" y="3566315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a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FC20827-442E-BB47-A1CF-2F963D1FCFAC}"/>
              </a:ext>
            </a:extLst>
          </p:cNvPr>
          <p:cNvSpPr/>
          <p:nvPr/>
        </p:nvSpPr>
        <p:spPr>
          <a:xfrm>
            <a:off x="6429869" y="3574535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t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D484020-BC95-9C45-BD61-D71CDA4FA31E}"/>
              </a:ext>
            </a:extLst>
          </p:cNvPr>
          <p:cNvCxnSpPr>
            <a:cxnSpLocks/>
            <a:stCxn id="17" idx="4"/>
            <a:endCxn id="18" idx="0"/>
          </p:cNvCxnSpPr>
          <p:nvPr/>
        </p:nvCxnSpPr>
        <p:spPr>
          <a:xfrm flipH="1">
            <a:off x="6008389" y="1887536"/>
            <a:ext cx="421481" cy="578642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F4B0666-095D-0F4C-A7E0-3088F7CDF746}"/>
              </a:ext>
            </a:extLst>
          </p:cNvPr>
          <p:cNvCxnSpPr>
            <a:cxnSpLocks/>
            <a:stCxn id="18" idx="3"/>
            <a:endCxn id="19" idx="0"/>
          </p:cNvCxnSpPr>
          <p:nvPr/>
        </p:nvCxnSpPr>
        <p:spPr>
          <a:xfrm flipH="1">
            <a:off x="5330584" y="2893009"/>
            <a:ext cx="501005" cy="673307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7647264-248A-C547-8591-75EBD1AC96DC}"/>
              </a:ext>
            </a:extLst>
          </p:cNvPr>
          <p:cNvCxnSpPr>
            <a:cxnSpLocks/>
            <a:stCxn id="18" idx="5"/>
            <a:endCxn id="20" idx="0"/>
          </p:cNvCxnSpPr>
          <p:nvPr/>
        </p:nvCxnSpPr>
        <p:spPr>
          <a:xfrm>
            <a:off x="6185188" y="2893009"/>
            <a:ext cx="494714" cy="681526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D142E80-A015-5041-8328-C4DD65597204}"/>
              </a:ext>
            </a:extLst>
          </p:cNvPr>
          <p:cNvSpPr txBox="1"/>
          <p:nvPr/>
        </p:nvSpPr>
        <p:spPr>
          <a:xfrm>
            <a:off x="2772813" y="4950114"/>
            <a:ext cx="14609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rgbClr val="273C77"/>
                </a:solidFill>
              </a:rPr>
              <a:t>re</a:t>
            </a:r>
            <a:r>
              <a:rPr lang="en-US" sz="3000" b="1" dirty="0" err="1">
                <a:solidFill>
                  <a:srgbClr val="FF0000"/>
                </a:solidFill>
              </a:rPr>
              <a:t>Trie</a:t>
            </a:r>
            <a:r>
              <a:rPr lang="en-US" sz="3000" dirty="0" err="1">
                <a:solidFill>
                  <a:srgbClr val="273C77"/>
                </a:solidFill>
              </a:rPr>
              <a:t>ve</a:t>
            </a:r>
            <a:endParaRPr lang="en-US" sz="3000" dirty="0">
              <a:solidFill>
                <a:srgbClr val="273C77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8D0A89-8A41-8D4B-A89D-A8F9AAA8D846}"/>
              </a:ext>
            </a:extLst>
          </p:cNvPr>
          <p:cNvSpPr txBox="1"/>
          <p:nvPr/>
        </p:nvSpPr>
        <p:spPr>
          <a:xfrm>
            <a:off x="3153967" y="5378080"/>
            <a:ext cx="194290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i="1" dirty="0">
                <a:solidFill>
                  <a:srgbClr val="273C77"/>
                </a:solidFill>
              </a:rPr>
              <a:t>Pronounce “try”</a:t>
            </a:r>
          </a:p>
        </p:txBody>
      </p:sp>
    </p:spTree>
    <p:extLst>
      <p:ext uri="{BB962C8B-B14F-4D97-AF65-F5344CB8AC3E}">
        <p14:creationId xmlns:p14="http://schemas.microsoft.com/office/powerpoint/2010/main" val="318047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36" grpId="0" build="allAtOnce"/>
      <p:bldP spid="37" grpId="0" build="allAtOnce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03B101C-C52B-734A-A50A-F6F61FFA405A}"/>
              </a:ext>
            </a:extLst>
          </p:cNvPr>
          <p:cNvSpPr/>
          <p:nvPr/>
        </p:nvSpPr>
        <p:spPr>
          <a:xfrm>
            <a:off x="151765" y="1752967"/>
            <a:ext cx="233945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[	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"hello",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"high",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seattle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seatac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"sea",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”set”,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“how”,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“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seaworld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”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]</a:t>
            </a:r>
            <a:endParaRPr lang="en-US" sz="2100" b="1" dirty="0">
              <a:solidFill>
                <a:srgbClr val="00B05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429382C-69F1-8244-A85A-82B578F102FE}"/>
              </a:ext>
            </a:extLst>
          </p:cNvPr>
          <p:cNvSpPr/>
          <p:nvPr/>
        </p:nvSpPr>
        <p:spPr>
          <a:xfrm>
            <a:off x="7008137" y="1402328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CAFA33E-5194-6F4C-9D3D-7AC189CFE01F}"/>
              </a:ext>
            </a:extLst>
          </p:cNvPr>
          <p:cNvSpPr/>
          <p:nvPr/>
        </p:nvSpPr>
        <p:spPr>
          <a:xfrm>
            <a:off x="6831338" y="2131527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9920E14-690F-0A45-9651-EACCBBEB895C}"/>
              </a:ext>
            </a:extLst>
          </p:cNvPr>
          <p:cNvSpPr/>
          <p:nvPr/>
        </p:nvSpPr>
        <p:spPr>
          <a:xfrm>
            <a:off x="6458068" y="2825118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a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5E10E33-9410-A741-B955-23AB3B9577EF}"/>
              </a:ext>
            </a:extLst>
          </p:cNvPr>
          <p:cNvSpPr/>
          <p:nvPr/>
        </p:nvSpPr>
        <p:spPr>
          <a:xfrm>
            <a:off x="7440659" y="2777924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FFCF899-1CCC-7E42-8D41-70EA2355A043}"/>
              </a:ext>
            </a:extLst>
          </p:cNvPr>
          <p:cNvCxnSpPr>
            <a:cxnSpLocks/>
            <a:stCxn id="14" idx="4"/>
            <a:endCxn id="15" idx="0"/>
          </p:cNvCxnSpPr>
          <p:nvPr/>
        </p:nvCxnSpPr>
        <p:spPr>
          <a:xfrm flipH="1">
            <a:off x="7081370" y="1902393"/>
            <a:ext cx="176799" cy="22913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556A6A5-BA9D-814F-92FA-7AEB052223F7}"/>
              </a:ext>
            </a:extLst>
          </p:cNvPr>
          <p:cNvCxnSpPr>
            <a:cxnSpLocks/>
            <a:stCxn id="15" idx="3"/>
            <a:endCxn id="21" idx="0"/>
          </p:cNvCxnSpPr>
          <p:nvPr/>
        </p:nvCxnSpPr>
        <p:spPr>
          <a:xfrm flipH="1">
            <a:off x="6708100" y="2558358"/>
            <a:ext cx="196471" cy="26676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C2DAD4D-6014-FA49-85F9-82800EDCC43E}"/>
              </a:ext>
            </a:extLst>
          </p:cNvPr>
          <p:cNvCxnSpPr>
            <a:cxnSpLocks/>
            <a:stCxn id="15" idx="5"/>
            <a:endCxn id="22" idx="0"/>
          </p:cNvCxnSpPr>
          <p:nvPr/>
        </p:nvCxnSpPr>
        <p:spPr>
          <a:xfrm>
            <a:off x="7258169" y="2558359"/>
            <a:ext cx="432523" cy="219566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D44E2D07-A12A-3741-B112-356377A9D520}"/>
              </a:ext>
            </a:extLst>
          </p:cNvPr>
          <p:cNvSpPr/>
          <p:nvPr/>
        </p:nvSpPr>
        <p:spPr>
          <a:xfrm>
            <a:off x="5812374" y="944225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C00000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BDB0218-4110-A64F-BD5C-974FCA09BBE8}"/>
              </a:ext>
            </a:extLst>
          </p:cNvPr>
          <p:cNvCxnSpPr>
            <a:cxnSpLocks/>
            <a:stCxn id="27" idx="6"/>
            <a:endCxn id="14" idx="1"/>
          </p:cNvCxnSpPr>
          <p:nvPr/>
        </p:nvCxnSpPr>
        <p:spPr>
          <a:xfrm>
            <a:off x="6312438" y="1194257"/>
            <a:ext cx="768932" cy="28130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EBE5EBBD-E1BE-8E47-AC67-08ED554BA726}"/>
              </a:ext>
            </a:extLst>
          </p:cNvPr>
          <p:cNvSpPr/>
          <p:nvPr/>
        </p:nvSpPr>
        <p:spPr>
          <a:xfrm>
            <a:off x="4580966" y="1688224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h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1CA2140-69CA-A642-9BAA-4608CC0E8CEB}"/>
              </a:ext>
            </a:extLst>
          </p:cNvPr>
          <p:cNvCxnSpPr>
            <a:cxnSpLocks/>
            <a:stCxn id="27" idx="2"/>
            <a:endCxn id="29" idx="7"/>
          </p:cNvCxnSpPr>
          <p:nvPr/>
        </p:nvCxnSpPr>
        <p:spPr>
          <a:xfrm flipH="1">
            <a:off x="5007796" y="1194257"/>
            <a:ext cx="804578" cy="56720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3071626A-CEC5-7F4C-8188-E4869F14850C}"/>
              </a:ext>
            </a:extLst>
          </p:cNvPr>
          <p:cNvSpPr/>
          <p:nvPr/>
        </p:nvSpPr>
        <p:spPr>
          <a:xfrm>
            <a:off x="3737542" y="2241038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722F160-65D9-8A4C-876D-849A29BF3BE3}"/>
              </a:ext>
            </a:extLst>
          </p:cNvPr>
          <p:cNvSpPr/>
          <p:nvPr/>
        </p:nvSpPr>
        <p:spPr>
          <a:xfrm>
            <a:off x="4580966" y="2607139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C00000"/>
                </a:solidFill>
              </a:rPr>
              <a:t>i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A3197D4-CB54-BB45-A6C5-7906C75555DF}"/>
              </a:ext>
            </a:extLst>
          </p:cNvPr>
          <p:cNvSpPr/>
          <p:nvPr/>
        </p:nvSpPr>
        <p:spPr>
          <a:xfrm>
            <a:off x="3724134" y="3152405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l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ABF5FCE-475A-D54D-9096-4FC1BA3F0393}"/>
              </a:ext>
            </a:extLst>
          </p:cNvPr>
          <p:cNvSpPr/>
          <p:nvPr/>
        </p:nvSpPr>
        <p:spPr>
          <a:xfrm>
            <a:off x="3724134" y="4013424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l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678FBBC-4E8B-FD49-97D8-EAA1635844C4}"/>
              </a:ext>
            </a:extLst>
          </p:cNvPr>
          <p:cNvSpPr/>
          <p:nvPr/>
        </p:nvSpPr>
        <p:spPr>
          <a:xfrm>
            <a:off x="3719666" y="4874443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o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B3CCE93-FDE7-0B43-9632-67128C139907}"/>
              </a:ext>
            </a:extLst>
          </p:cNvPr>
          <p:cNvSpPr/>
          <p:nvPr/>
        </p:nvSpPr>
        <p:spPr>
          <a:xfrm>
            <a:off x="4578184" y="3516690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g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3CE84E7-E20C-E549-8F92-570D3C22E045}"/>
              </a:ext>
            </a:extLst>
          </p:cNvPr>
          <p:cNvSpPr/>
          <p:nvPr/>
        </p:nvSpPr>
        <p:spPr>
          <a:xfrm>
            <a:off x="4578184" y="4524077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h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47061CA-F456-6247-8D66-C1B179B32F60}"/>
              </a:ext>
            </a:extLst>
          </p:cNvPr>
          <p:cNvCxnSpPr>
            <a:cxnSpLocks/>
            <a:stCxn id="29" idx="3"/>
            <a:endCxn id="31" idx="7"/>
          </p:cNvCxnSpPr>
          <p:nvPr/>
        </p:nvCxnSpPr>
        <p:spPr>
          <a:xfrm flipH="1">
            <a:off x="4164373" y="2115055"/>
            <a:ext cx="489826" cy="199216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DBA20C8-BA66-8247-A634-70FD2C518137}"/>
              </a:ext>
            </a:extLst>
          </p:cNvPr>
          <p:cNvCxnSpPr>
            <a:cxnSpLocks/>
            <a:stCxn id="31" idx="4"/>
            <a:endCxn id="38" idx="0"/>
          </p:cNvCxnSpPr>
          <p:nvPr/>
        </p:nvCxnSpPr>
        <p:spPr>
          <a:xfrm flipH="1">
            <a:off x="3974166" y="2741102"/>
            <a:ext cx="13408" cy="41130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CF6D59B-F082-724D-8805-C4FE25191B9B}"/>
              </a:ext>
            </a:extLst>
          </p:cNvPr>
          <p:cNvCxnSpPr>
            <a:cxnSpLocks/>
            <a:stCxn id="38" idx="4"/>
            <a:endCxn id="39" idx="0"/>
          </p:cNvCxnSpPr>
          <p:nvPr/>
        </p:nvCxnSpPr>
        <p:spPr>
          <a:xfrm>
            <a:off x="3974166" y="3652470"/>
            <a:ext cx="0" cy="36095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77AEEBB-96B0-D449-874F-6C281403C001}"/>
              </a:ext>
            </a:extLst>
          </p:cNvPr>
          <p:cNvCxnSpPr>
            <a:cxnSpLocks/>
            <a:stCxn id="39" idx="4"/>
            <a:endCxn id="40" idx="0"/>
          </p:cNvCxnSpPr>
          <p:nvPr/>
        </p:nvCxnSpPr>
        <p:spPr>
          <a:xfrm flipH="1">
            <a:off x="3969697" y="4513488"/>
            <a:ext cx="4469" cy="36095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3247147-BB79-544F-9C78-C5ECBFF48784}"/>
              </a:ext>
            </a:extLst>
          </p:cNvPr>
          <p:cNvCxnSpPr>
            <a:cxnSpLocks/>
            <a:stCxn id="29" idx="4"/>
            <a:endCxn id="32" idx="0"/>
          </p:cNvCxnSpPr>
          <p:nvPr/>
        </p:nvCxnSpPr>
        <p:spPr>
          <a:xfrm>
            <a:off x="4830998" y="2188288"/>
            <a:ext cx="0" cy="41885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E3AE69B-664C-2A43-AD31-2C449058F83D}"/>
              </a:ext>
            </a:extLst>
          </p:cNvPr>
          <p:cNvCxnSpPr>
            <a:cxnSpLocks/>
            <a:stCxn id="32" idx="4"/>
            <a:endCxn id="41" idx="0"/>
          </p:cNvCxnSpPr>
          <p:nvPr/>
        </p:nvCxnSpPr>
        <p:spPr>
          <a:xfrm flipH="1">
            <a:off x="4828216" y="3107203"/>
            <a:ext cx="2782" cy="409487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C4BB0F8-293F-D441-9D80-166F112D9F77}"/>
              </a:ext>
            </a:extLst>
          </p:cNvPr>
          <p:cNvCxnSpPr>
            <a:cxnSpLocks/>
            <a:stCxn id="41" idx="4"/>
            <a:endCxn id="42" idx="0"/>
          </p:cNvCxnSpPr>
          <p:nvPr/>
        </p:nvCxnSpPr>
        <p:spPr>
          <a:xfrm>
            <a:off x="4828216" y="4016754"/>
            <a:ext cx="0" cy="50732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EC241F8F-B91F-D242-9388-99E6901F1C90}"/>
              </a:ext>
            </a:extLst>
          </p:cNvPr>
          <p:cNvSpPr/>
          <p:nvPr/>
        </p:nvSpPr>
        <p:spPr>
          <a:xfrm>
            <a:off x="6142054" y="3481613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t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4C75A16-261F-6B47-B8EB-00225CB6C734}"/>
              </a:ext>
            </a:extLst>
          </p:cNvPr>
          <p:cNvCxnSpPr>
            <a:cxnSpLocks/>
            <a:stCxn id="21" idx="3"/>
            <a:endCxn id="50" idx="0"/>
          </p:cNvCxnSpPr>
          <p:nvPr/>
        </p:nvCxnSpPr>
        <p:spPr>
          <a:xfrm flipH="1">
            <a:off x="6392086" y="3251950"/>
            <a:ext cx="139215" cy="22966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DA7083BB-6624-674E-8DD0-A6A4A4F821D8}"/>
              </a:ext>
            </a:extLst>
          </p:cNvPr>
          <p:cNvSpPr/>
          <p:nvPr/>
        </p:nvSpPr>
        <p:spPr>
          <a:xfrm>
            <a:off x="5858453" y="4082805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t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F3BA067-B4DF-C64C-87EB-26C744436987}"/>
              </a:ext>
            </a:extLst>
          </p:cNvPr>
          <p:cNvSpPr/>
          <p:nvPr/>
        </p:nvSpPr>
        <p:spPr>
          <a:xfrm>
            <a:off x="5579843" y="4714014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l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D3D4186-FE59-654E-86A6-6EF56300D000}"/>
              </a:ext>
            </a:extLst>
          </p:cNvPr>
          <p:cNvSpPr/>
          <p:nvPr/>
        </p:nvSpPr>
        <p:spPr>
          <a:xfrm>
            <a:off x="5329811" y="5338758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e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3AB4FF6-D49B-4246-843C-0A6336F0AB4B}"/>
              </a:ext>
            </a:extLst>
          </p:cNvPr>
          <p:cNvCxnSpPr>
            <a:cxnSpLocks/>
            <a:stCxn id="50" idx="3"/>
            <a:endCxn id="52" idx="0"/>
          </p:cNvCxnSpPr>
          <p:nvPr/>
        </p:nvCxnSpPr>
        <p:spPr>
          <a:xfrm flipH="1">
            <a:off x="6108485" y="3908445"/>
            <a:ext cx="106802" cy="17436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1C388E-3532-724E-B5F8-21881C4B8754}"/>
              </a:ext>
            </a:extLst>
          </p:cNvPr>
          <p:cNvCxnSpPr>
            <a:cxnSpLocks/>
            <a:stCxn id="52" idx="3"/>
            <a:endCxn id="53" idx="0"/>
          </p:cNvCxnSpPr>
          <p:nvPr/>
        </p:nvCxnSpPr>
        <p:spPr>
          <a:xfrm flipH="1">
            <a:off x="5829875" y="4509636"/>
            <a:ext cx="101811" cy="204378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DF0C845-0D84-FB40-A135-743B5AB3A97D}"/>
              </a:ext>
            </a:extLst>
          </p:cNvPr>
          <p:cNvCxnSpPr>
            <a:cxnSpLocks/>
            <a:stCxn id="53" idx="3"/>
            <a:endCxn id="54" idx="0"/>
          </p:cNvCxnSpPr>
          <p:nvPr/>
        </p:nvCxnSpPr>
        <p:spPr>
          <a:xfrm flipH="1">
            <a:off x="5579843" y="5140845"/>
            <a:ext cx="73233" cy="19791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C1A1BFE1-3076-F642-B9CB-A15C412395D3}"/>
              </a:ext>
            </a:extLst>
          </p:cNvPr>
          <p:cNvSpPr/>
          <p:nvPr/>
        </p:nvSpPr>
        <p:spPr>
          <a:xfrm>
            <a:off x="6559063" y="4300518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a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78C9344-670F-BA42-99E2-D4B4B8BBA682}"/>
              </a:ext>
            </a:extLst>
          </p:cNvPr>
          <p:cNvCxnSpPr>
            <a:cxnSpLocks/>
            <a:stCxn id="50" idx="5"/>
            <a:endCxn id="58" idx="0"/>
          </p:cNvCxnSpPr>
          <p:nvPr/>
        </p:nvCxnSpPr>
        <p:spPr>
          <a:xfrm>
            <a:off x="6568885" y="3908445"/>
            <a:ext cx="240210" cy="39207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3EF6710E-BEFB-8543-B505-8490961547D7}"/>
              </a:ext>
            </a:extLst>
          </p:cNvPr>
          <p:cNvSpPr/>
          <p:nvPr/>
        </p:nvSpPr>
        <p:spPr>
          <a:xfrm>
            <a:off x="6990542" y="5053870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c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65698F-EF29-CF44-9E53-3879E10C3BD6}"/>
              </a:ext>
            </a:extLst>
          </p:cNvPr>
          <p:cNvCxnSpPr>
            <a:cxnSpLocks/>
            <a:stCxn id="58" idx="5"/>
            <a:endCxn id="60" idx="0"/>
          </p:cNvCxnSpPr>
          <p:nvPr/>
        </p:nvCxnSpPr>
        <p:spPr>
          <a:xfrm>
            <a:off x="6985894" y="4727349"/>
            <a:ext cx="254681" cy="32652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488A1C52-9B83-B84F-BDD3-622B22FFC6D8}"/>
              </a:ext>
            </a:extLst>
          </p:cNvPr>
          <p:cNvSpPr/>
          <p:nvPr/>
        </p:nvSpPr>
        <p:spPr>
          <a:xfrm>
            <a:off x="7008137" y="3753260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-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2515A9E-9A3C-6247-B63D-DDF6224D2F56}"/>
              </a:ext>
            </a:extLst>
          </p:cNvPr>
          <p:cNvCxnSpPr>
            <a:cxnSpLocks/>
            <a:stCxn id="21" idx="5"/>
            <a:endCxn id="62" idx="0"/>
          </p:cNvCxnSpPr>
          <p:nvPr/>
        </p:nvCxnSpPr>
        <p:spPr>
          <a:xfrm>
            <a:off x="6884899" y="3251950"/>
            <a:ext cx="373270" cy="50131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B92C409B-30EB-6040-B392-96FC8F76FE04}"/>
              </a:ext>
            </a:extLst>
          </p:cNvPr>
          <p:cNvSpPr/>
          <p:nvPr/>
        </p:nvSpPr>
        <p:spPr>
          <a:xfrm>
            <a:off x="5499818" y="2215080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o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C1E5278-AE86-2D43-8D6C-0E888F4CB9B8}"/>
              </a:ext>
            </a:extLst>
          </p:cNvPr>
          <p:cNvSpPr/>
          <p:nvPr/>
        </p:nvSpPr>
        <p:spPr>
          <a:xfrm>
            <a:off x="5486410" y="3126448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w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0842F52-F588-3D4B-9A34-FB68F499FDDF}"/>
              </a:ext>
            </a:extLst>
          </p:cNvPr>
          <p:cNvCxnSpPr>
            <a:cxnSpLocks/>
            <a:stCxn id="29" idx="6"/>
            <a:endCxn id="64" idx="1"/>
          </p:cNvCxnSpPr>
          <p:nvPr/>
        </p:nvCxnSpPr>
        <p:spPr>
          <a:xfrm>
            <a:off x="5081030" y="1938256"/>
            <a:ext cx="492021" cy="350057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A35AFBE-2A36-C24A-BD42-E8EDA2EE621C}"/>
              </a:ext>
            </a:extLst>
          </p:cNvPr>
          <p:cNvCxnSpPr>
            <a:cxnSpLocks/>
            <a:stCxn id="64" idx="4"/>
            <a:endCxn id="65" idx="0"/>
          </p:cNvCxnSpPr>
          <p:nvPr/>
        </p:nvCxnSpPr>
        <p:spPr>
          <a:xfrm flipH="1">
            <a:off x="5736442" y="2715144"/>
            <a:ext cx="13408" cy="41130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4096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Oval 68">
            <a:extLst>
              <a:ext uri="{FF2B5EF4-FFF2-40B4-BE49-F238E27FC236}">
                <a16:creationId xmlns:a16="http://schemas.microsoft.com/office/drawing/2014/main" id="{6529DB42-D7BE-994C-954E-4FDF15058936}"/>
              </a:ext>
            </a:extLst>
          </p:cNvPr>
          <p:cNvSpPr/>
          <p:nvPr/>
        </p:nvSpPr>
        <p:spPr>
          <a:xfrm>
            <a:off x="7418040" y="795252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s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9BABB6D-ED5F-154D-A884-31AC54988033}"/>
              </a:ext>
            </a:extLst>
          </p:cNvPr>
          <p:cNvSpPr/>
          <p:nvPr/>
        </p:nvSpPr>
        <p:spPr>
          <a:xfrm>
            <a:off x="7241241" y="1524450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e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26455AD-12ED-814A-B013-76DA3E95A149}"/>
              </a:ext>
            </a:extLst>
          </p:cNvPr>
          <p:cNvSpPr/>
          <p:nvPr/>
        </p:nvSpPr>
        <p:spPr>
          <a:xfrm>
            <a:off x="6867971" y="2218041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F00AE13-1F00-7E49-A32E-011F29B6F601}"/>
              </a:ext>
            </a:extLst>
          </p:cNvPr>
          <p:cNvSpPr/>
          <p:nvPr/>
        </p:nvSpPr>
        <p:spPr>
          <a:xfrm>
            <a:off x="7850563" y="2170848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E625407-2155-FC4B-BE53-966A6901019E}"/>
              </a:ext>
            </a:extLst>
          </p:cNvPr>
          <p:cNvCxnSpPr>
            <a:cxnSpLocks/>
            <a:stCxn id="69" idx="4"/>
            <a:endCxn id="70" idx="0"/>
          </p:cNvCxnSpPr>
          <p:nvPr/>
        </p:nvCxnSpPr>
        <p:spPr>
          <a:xfrm flipH="1">
            <a:off x="7491273" y="1295316"/>
            <a:ext cx="176799" cy="22913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A9BC0A3-8174-E148-8A9D-E9520910A525}"/>
              </a:ext>
            </a:extLst>
          </p:cNvPr>
          <p:cNvCxnSpPr>
            <a:cxnSpLocks/>
            <a:stCxn id="70" idx="3"/>
            <a:endCxn id="71" idx="0"/>
          </p:cNvCxnSpPr>
          <p:nvPr/>
        </p:nvCxnSpPr>
        <p:spPr>
          <a:xfrm flipH="1">
            <a:off x="7118004" y="1951281"/>
            <a:ext cx="196471" cy="26676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A65E684-4900-7D48-88BB-AB3A81BC4D97}"/>
              </a:ext>
            </a:extLst>
          </p:cNvPr>
          <p:cNvCxnSpPr>
            <a:cxnSpLocks/>
            <a:stCxn id="70" idx="5"/>
            <a:endCxn id="72" idx="0"/>
          </p:cNvCxnSpPr>
          <p:nvPr/>
        </p:nvCxnSpPr>
        <p:spPr>
          <a:xfrm>
            <a:off x="7668072" y="1951282"/>
            <a:ext cx="432523" cy="219566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F5168D34-B141-5F48-AE07-320C941799FE}"/>
              </a:ext>
            </a:extLst>
          </p:cNvPr>
          <p:cNvSpPr/>
          <p:nvPr/>
        </p:nvSpPr>
        <p:spPr>
          <a:xfrm>
            <a:off x="6222278" y="337149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0B0F0"/>
              </a:solidFill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64CCA4F-84AC-154E-BBC2-2B0AEA003790}"/>
              </a:ext>
            </a:extLst>
          </p:cNvPr>
          <p:cNvCxnSpPr>
            <a:cxnSpLocks/>
            <a:stCxn id="76" idx="6"/>
            <a:endCxn id="69" idx="1"/>
          </p:cNvCxnSpPr>
          <p:nvPr/>
        </p:nvCxnSpPr>
        <p:spPr>
          <a:xfrm>
            <a:off x="6722341" y="587181"/>
            <a:ext cx="768932" cy="28130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2F81AC06-3371-B147-BCF4-670BD8EE41B8}"/>
              </a:ext>
            </a:extLst>
          </p:cNvPr>
          <p:cNvSpPr/>
          <p:nvPr/>
        </p:nvSpPr>
        <p:spPr>
          <a:xfrm>
            <a:off x="4990869" y="1081147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h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4C6F3E2-3B66-1F4E-A064-FB0F184EAA35}"/>
              </a:ext>
            </a:extLst>
          </p:cNvPr>
          <p:cNvCxnSpPr>
            <a:cxnSpLocks/>
            <a:stCxn id="76" idx="2"/>
            <a:endCxn id="78" idx="7"/>
          </p:cNvCxnSpPr>
          <p:nvPr/>
        </p:nvCxnSpPr>
        <p:spPr>
          <a:xfrm flipH="1">
            <a:off x="5417700" y="587180"/>
            <a:ext cx="804578" cy="56720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0824DFD9-0403-E14E-B4D1-5A13F9874369}"/>
              </a:ext>
            </a:extLst>
          </p:cNvPr>
          <p:cNvSpPr/>
          <p:nvPr/>
        </p:nvSpPr>
        <p:spPr>
          <a:xfrm>
            <a:off x="4147445" y="1633961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e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3447C47-F0B0-974A-B008-DD2F915D1D04}"/>
              </a:ext>
            </a:extLst>
          </p:cNvPr>
          <p:cNvSpPr/>
          <p:nvPr/>
        </p:nvSpPr>
        <p:spPr>
          <a:xfrm>
            <a:off x="4990869" y="2000062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00B0F0"/>
                </a:solidFill>
              </a:rPr>
              <a:t>i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04169F-DF90-0847-BF23-426C62D61EC1}"/>
              </a:ext>
            </a:extLst>
          </p:cNvPr>
          <p:cNvSpPr/>
          <p:nvPr/>
        </p:nvSpPr>
        <p:spPr>
          <a:xfrm>
            <a:off x="4134038" y="2545329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l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62C6BE23-4D9A-E543-A52F-92FF89B73C1D}"/>
              </a:ext>
            </a:extLst>
          </p:cNvPr>
          <p:cNvSpPr/>
          <p:nvPr/>
        </p:nvSpPr>
        <p:spPr>
          <a:xfrm>
            <a:off x="4134038" y="3406347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l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6A503A3-F9CE-3A4C-9B55-54A80C126362}"/>
              </a:ext>
            </a:extLst>
          </p:cNvPr>
          <p:cNvSpPr/>
          <p:nvPr/>
        </p:nvSpPr>
        <p:spPr>
          <a:xfrm>
            <a:off x="4129569" y="4267366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o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CB74058-F85B-ED49-AB58-30E6A6E2DDFA}"/>
              </a:ext>
            </a:extLst>
          </p:cNvPr>
          <p:cNvSpPr/>
          <p:nvPr/>
        </p:nvSpPr>
        <p:spPr>
          <a:xfrm>
            <a:off x="4988087" y="2909613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g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26A8EBF-F560-9F42-89D3-F93DE0A341F9}"/>
              </a:ext>
            </a:extLst>
          </p:cNvPr>
          <p:cNvSpPr/>
          <p:nvPr/>
        </p:nvSpPr>
        <p:spPr>
          <a:xfrm>
            <a:off x="4988087" y="3917000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h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B1FED12-32CE-A944-A1FC-4C9876513A66}"/>
              </a:ext>
            </a:extLst>
          </p:cNvPr>
          <p:cNvCxnSpPr>
            <a:cxnSpLocks/>
            <a:stCxn id="78" idx="3"/>
            <a:endCxn id="80" idx="7"/>
          </p:cNvCxnSpPr>
          <p:nvPr/>
        </p:nvCxnSpPr>
        <p:spPr>
          <a:xfrm flipH="1">
            <a:off x="4574277" y="1507978"/>
            <a:ext cx="489826" cy="199216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EE6F75F-2F3D-3B40-A196-C3C90224A0EC}"/>
              </a:ext>
            </a:extLst>
          </p:cNvPr>
          <p:cNvCxnSpPr>
            <a:cxnSpLocks/>
            <a:stCxn id="80" idx="4"/>
            <a:endCxn id="82" idx="0"/>
          </p:cNvCxnSpPr>
          <p:nvPr/>
        </p:nvCxnSpPr>
        <p:spPr>
          <a:xfrm flipH="1">
            <a:off x="4384070" y="2134025"/>
            <a:ext cx="13408" cy="41130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B81FAA0-F821-B742-8D91-9C67D2194E99}"/>
              </a:ext>
            </a:extLst>
          </p:cNvPr>
          <p:cNvCxnSpPr>
            <a:cxnSpLocks/>
            <a:stCxn id="82" idx="4"/>
            <a:endCxn id="83" idx="0"/>
          </p:cNvCxnSpPr>
          <p:nvPr/>
        </p:nvCxnSpPr>
        <p:spPr>
          <a:xfrm>
            <a:off x="4384070" y="3045393"/>
            <a:ext cx="0" cy="36095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CDC443F-82D5-2C42-B002-D9D2550FBE85}"/>
              </a:ext>
            </a:extLst>
          </p:cNvPr>
          <p:cNvCxnSpPr>
            <a:cxnSpLocks/>
            <a:stCxn id="83" idx="4"/>
            <a:endCxn id="84" idx="0"/>
          </p:cNvCxnSpPr>
          <p:nvPr/>
        </p:nvCxnSpPr>
        <p:spPr>
          <a:xfrm flipH="1">
            <a:off x="4379601" y="3906412"/>
            <a:ext cx="4469" cy="36095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B1C23BD-E1E2-A141-A410-4ECFA4EF2EA7}"/>
              </a:ext>
            </a:extLst>
          </p:cNvPr>
          <p:cNvCxnSpPr>
            <a:cxnSpLocks/>
            <a:stCxn id="78" idx="4"/>
            <a:endCxn id="81" idx="0"/>
          </p:cNvCxnSpPr>
          <p:nvPr/>
        </p:nvCxnSpPr>
        <p:spPr>
          <a:xfrm>
            <a:off x="5240901" y="1581211"/>
            <a:ext cx="0" cy="41885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CD2CBEE-6B10-C645-8077-EB5FAAFB3646}"/>
              </a:ext>
            </a:extLst>
          </p:cNvPr>
          <p:cNvCxnSpPr>
            <a:cxnSpLocks/>
            <a:stCxn id="81" idx="4"/>
            <a:endCxn id="85" idx="0"/>
          </p:cNvCxnSpPr>
          <p:nvPr/>
        </p:nvCxnSpPr>
        <p:spPr>
          <a:xfrm flipH="1">
            <a:off x="5238120" y="2500127"/>
            <a:ext cx="2782" cy="409487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C6352C5-437E-2344-B0FF-78FE05635CC8}"/>
              </a:ext>
            </a:extLst>
          </p:cNvPr>
          <p:cNvCxnSpPr>
            <a:cxnSpLocks/>
            <a:stCxn id="85" idx="4"/>
            <a:endCxn id="86" idx="0"/>
          </p:cNvCxnSpPr>
          <p:nvPr/>
        </p:nvCxnSpPr>
        <p:spPr>
          <a:xfrm>
            <a:off x="5238119" y="3409677"/>
            <a:ext cx="0" cy="50732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AF97DB00-4874-BE48-82DB-13C1C28468D2}"/>
              </a:ext>
            </a:extLst>
          </p:cNvPr>
          <p:cNvSpPr/>
          <p:nvPr/>
        </p:nvSpPr>
        <p:spPr>
          <a:xfrm>
            <a:off x="6551957" y="2874537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t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F9CC0F26-185F-C340-8CF0-B01C4097F9FA}"/>
              </a:ext>
            </a:extLst>
          </p:cNvPr>
          <p:cNvCxnSpPr>
            <a:cxnSpLocks/>
            <a:stCxn id="71" idx="3"/>
            <a:endCxn id="94" idx="0"/>
          </p:cNvCxnSpPr>
          <p:nvPr/>
        </p:nvCxnSpPr>
        <p:spPr>
          <a:xfrm flipH="1">
            <a:off x="6801989" y="2644873"/>
            <a:ext cx="139215" cy="22966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ED857A49-7138-A04E-8EB3-684BDED43FA8}"/>
              </a:ext>
            </a:extLst>
          </p:cNvPr>
          <p:cNvSpPr/>
          <p:nvPr/>
        </p:nvSpPr>
        <p:spPr>
          <a:xfrm>
            <a:off x="6268357" y="3475728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t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AC7B06D3-57D1-FC42-BE91-CBE53854BCE6}"/>
              </a:ext>
            </a:extLst>
          </p:cNvPr>
          <p:cNvSpPr/>
          <p:nvPr/>
        </p:nvSpPr>
        <p:spPr>
          <a:xfrm>
            <a:off x="5989747" y="4106937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l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CC8C46ED-E845-6146-B985-B50D1BB07BAC}"/>
              </a:ext>
            </a:extLst>
          </p:cNvPr>
          <p:cNvSpPr/>
          <p:nvPr/>
        </p:nvSpPr>
        <p:spPr>
          <a:xfrm>
            <a:off x="5739715" y="4731681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e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D114510-CCF1-3F4A-ACB7-DED19BCF0BDE}"/>
              </a:ext>
            </a:extLst>
          </p:cNvPr>
          <p:cNvCxnSpPr>
            <a:cxnSpLocks/>
            <a:stCxn id="94" idx="3"/>
            <a:endCxn id="96" idx="0"/>
          </p:cNvCxnSpPr>
          <p:nvPr/>
        </p:nvCxnSpPr>
        <p:spPr>
          <a:xfrm flipH="1">
            <a:off x="6518389" y="3301368"/>
            <a:ext cx="106802" cy="17436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4B0C0E8-8A79-BE49-8F2B-A7F4E0BCAD36}"/>
              </a:ext>
            </a:extLst>
          </p:cNvPr>
          <p:cNvCxnSpPr>
            <a:cxnSpLocks/>
            <a:stCxn id="96" idx="3"/>
            <a:endCxn id="97" idx="0"/>
          </p:cNvCxnSpPr>
          <p:nvPr/>
        </p:nvCxnSpPr>
        <p:spPr>
          <a:xfrm flipH="1">
            <a:off x="6239779" y="3902559"/>
            <a:ext cx="101811" cy="204378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4A3A374-A846-624B-B887-3E0BE9F949AE}"/>
              </a:ext>
            </a:extLst>
          </p:cNvPr>
          <p:cNvCxnSpPr>
            <a:cxnSpLocks/>
            <a:stCxn id="97" idx="3"/>
            <a:endCxn id="98" idx="0"/>
          </p:cNvCxnSpPr>
          <p:nvPr/>
        </p:nvCxnSpPr>
        <p:spPr>
          <a:xfrm flipH="1">
            <a:off x="5989747" y="4533768"/>
            <a:ext cx="73233" cy="19791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Oval 101">
            <a:extLst>
              <a:ext uri="{FF2B5EF4-FFF2-40B4-BE49-F238E27FC236}">
                <a16:creationId xmlns:a16="http://schemas.microsoft.com/office/drawing/2014/main" id="{8DD788A1-2B3B-BC4F-B6EC-EC0D6946AC7A}"/>
              </a:ext>
            </a:extLst>
          </p:cNvPr>
          <p:cNvSpPr/>
          <p:nvPr/>
        </p:nvSpPr>
        <p:spPr>
          <a:xfrm>
            <a:off x="6968966" y="3693441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a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A320AD1-920F-8241-9CB8-95B5A462B70E}"/>
              </a:ext>
            </a:extLst>
          </p:cNvPr>
          <p:cNvCxnSpPr>
            <a:cxnSpLocks/>
            <a:stCxn id="94" idx="5"/>
            <a:endCxn id="102" idx="0"/>
          </p:cNvCxnSpPr>
          <p:nvPr/>
        </p:nvCxnSpPr>
        <p:spPr>
          <a:xfrm>
            <a:off x="6978788" y="3301368"/>
            <a:ext cx="240210" cy="39207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6A38F633-09ED-BB41-B39D-C29F0A77346D}"/>
              </a:ext>
            </a:extLst>
          </p:cNvPr>
          <p:cNvSpPr/>
          <p:nvPr/>
        </p:nvSpPr>
        <p:spPr>
          <a:xfrm>
            <a:off x="7400446" y="4446793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c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8C84B785-DEFC-F446-80BD-26D763ABA279}"/>
              </a:ext>
            </a:extLst>
          </p:cNvPr>
          <p:cNvCxnSpPr>
            <a:cxnSpLocks/>
            <a:stCxn id="102" idx="5"/>
            <a:endCxn id="104" idx="0"/>
          </p:cNvCxnSpPr>
          <p:nvPr/>
        </p:nvCxnSpPr>
        <p:spPr>
          <a:xfrm>
            <a:off x="7395797" y="4120273"/>
            <a:ext cx="254681" cy="32652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1BE375A4-DD25-944F-9E1F-24EEEB55DEA6}"/>
              </a:ext>
            </a:extLst>
          </p:cNvPr>
          <p:cNvSpPr/>
          <p:nvPr/>
        </p:nvSpPr>
        <p:spPr>
          <a:xfrm>
            <a:off x="7418040" y="3146184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-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AD4D4422-4691-DB48-9DF8-5D3ECBFD5CA4}"/>
              </a:ext>
            </a:extLst>
          </p:cNvPr>
          <p:cNvCxnSpPr>
            <a:cxnSpLocks/>
            <a:stCxn id="71" idx="5"/>
            <a:endCxn id="106" idx="0"/>
          </p:cNvCxnSpPr>
          <p:nvPr/>
        </p:nvCxnSpPr>
        <p:spPr>
          <a:xfrm>
            <a:off x="7294803" y="2644873"/>
            <a:ext cx="373270" cy="50131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EAD230EF-C516-D042-B3C1-9FA5EA81F91E}"/>
              </a:ext>
            </a:extLst>
          </p:cNvPr>
          <p:cNvSpPr/>
          <p:nvPr/>
        </p:nvSpPr>
        <p:spPr>
          <a:xfrm>
            <a:off x="5909721" y="1608003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o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A1CC427F-5A14-104D-9061-4119A347322A}"/>
              </a:ext>
            </a:extLst>
          </p:cNvPr>
          <p:cNvSpPr/>
          <p:nvPr/>
        </p:nvSpPr>
        <p:spPr>
          <a:xfrm>
            <a:off x="5896313" y="2519371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w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03819645-A5CF-754D-991F-D930C5EAE665}"/>
              </a:ext>
            </a:extLst>
          </p:cNvPr>
          <p:cNvCxnSpPr>
            <a:cxnSpLocks/>
            <a:stCxn id="78" idx="6"/>
            <a:endCxn id="108" idx="1"/>
          </p:cNvCxnSpPr>
          <p:nvPr/>
        </p:nvCxnSpPr>
        <p:spPr>
          <a:xfrm>
            <a:off x="5490933" y="1331180"/>
            <a:ext cx="492021" cy="350057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69656D1-2980-0942-820F-40D5FD182C30}"/>
              </a:ext>
            </a:extLst>
          </p:cNvPr>
          <p:cNvCxnSpPr>
            <a:cxnSpLocks/>
            <a:stCxn id="108" idx="4"/>
            <a:endCxn id="109" idx="0"/>
          </p:cNvCxnSpPr>
          <p:nvPr/>
        </p:nvCxnSpPr>
        <p:spPr>
          <a:xfrm flipH="1">
            <a:off x="6146346" y="2108068"/>
            <a:ext cx="13408" cy="41130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35F0D8C-C00F-914C-AAD6-E295DFE9086E}"/>
              </a:ext>
            </a:extLst>
          </p:cNvPr>
          <p:cNvSpPr/>
          <p:nvPr/>
        </p:nvSpPr>
        <p:spPr>
          <a:xfrm>
            <a:off x="1093668" y="1772029"/>
            <a:ext cx="1541534" cy="377505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B9286D8-C9ED-4649-8C29-BF5AFC22E22F}"/>
              </a:ext>
            </a:extLst>
          </p:cNvPr>
          <p:cNvSpPr/>
          <p:nvPr/>
        </p:nvSpPr>
        <p:spPr>
          <a:xfrm>
            <a:off x="1151374" y="1741490"/>
            <a:ext cx="304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A74CA2D-81A4-A74B-93DE-9A69CBADEC7A}"/>
              </a:ext>
            </a:extLst>
          </p:cNvPr>
          <p:cNvSpPr/>
          <p:nvPr/>
        </p:nvSpPr>
        <p:spPr>
          <a:xfrm>
            <a:off x="1275807" y="1741693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78CEFFC9-3B7B-7048-90DE-BE54DBCC34D2}"/>
              </a:ext>
            </a:extLst>
          </p:cNvPr>
          <p:cNvSpPr/>
          <p:nvPr/>
        </p:nvSpPr>
        <p:spPr>
          <a:xfrm>
            <a:off x="1439884" y="1741490"/>
            <a:ext cx="3321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7EB212E-D6DB-F542-8A69-DFFA4EFD21EF}"/>
              </a:ext>
            </a:extLst>
          </p:cNvPr>
          <p:cNvGrpSpPr/>
          <p:nvPr/>
        </p:nvGrpSpPr>
        <p:grpSpPr>
          <a:xfrm>
            <a:off x="1406136" y="2149533"/>
            <a:ext cx="837882" cy="917082"/>
            <a:chOff x="612485" y="3159430"/>
            <a:chExt cx="1117175" cy="1222776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00C86D3-8D6D-6C46-9DD8-273E10B7F891}"/>
                </a:ext>
              </a:extLst>
            </p:cNvPr>
            <p:cNvSpPr txBox="1"/>
            <p:nvPr/>
          </p:nvSpPr>
          <p:spPr>
            <a:xfrm>
              <a:off x="618244" y="3159430"/>
              <a:ext cx="111141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FF0000"/>
                  </a:solidFill>
                </a:rPr>
                <a:t>Sea</a:t>
              </a:r>
              <a:r>
                <a:rPr lang="en-US" i="1" dirty="0"/>
                <a:t>ttle</a:t>
              </a:r>
            </a:p>
            <a:p>
              <a:r>
                <a:rPr lang="en-US" i="1" dirty="0" err="1">
                  <a:solidFill>
                    <a:srgbClr val="FF0000"/>
                  </a:solidFill>
                </a:rPr>
                <a:t>Sea</a:t>
              </a:r>
              <a:r>
                <a:rPr lang="en-US" i="1" dirty="0" err="1"/>
                <a:t>tac</a:t>
              </a:r>
              <a:endParaRPr lang="en-US" i="1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3D361DF-3FFD-D443-A6CA-BE45E71083AD}"/>
                </a:ext>
              </a:extLst>
            </p:cNvPr>
            <p:cNvSpPr/>
            <p:nvPr/>
          </p:nvSpPr>
          <p:spPr>
            <a:xfrm>
              <a:off x="612485" y="3889763"/>
              <a:ext cx="671551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rgbClr val="FF0000"/>
                  </a:solidFill>
                </a:rPr>
                <a:t>sea</a:t>
              </a:r>
              <a:endParaRPr lang="en-US" i="1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9AD1696-70F3-A277-456D-14B25FB60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35" y="4171791"/>
            <a:ext cx="2781718" cy="2388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42A749-9007-05E1-D3ED-0F0C5EB4E96F}"/>
              </a:ext>
            </a:extLst>
          </p:cNvPr>
          <p:cNvSpPr txBox="1"/>
          <p:nvPr/>
        </p:nvSpPr>
        <p:spPr>
          <a:xfrm>
            <a:off x="3110753" y="6429290"/>
            <a:ext cx="780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rgbClr val="010000"/>
                </a:solidFill>
              </a:rPr>
              <a:t>#recursion</a:t>
            </a:r>
          </a:p>
        </p:txBody>
      </p:sp>
    </p:spTree>
    <p:extLst>
      <p:ext uri="{BB962C8B-B14F-4D97-AF65-F5344CB8AC3E}">
        <p14:creationId xmlns:p14="http://schemas.microsoft.com/office/powerpoint/2010/main" val="289394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71" grpId="0" animBg="1"/>
      <p:bldP spid="113" grpId="0"/>
      <p:bldP spid="114" grpId="0"/>
      <p:bldP spid="115" grpId="0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501188-9219-45CC-672E-8CD01134A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Tree: Priority Queue</a:t>
            </a:r>
          </a:p>
        </p:txBody>
      </p:sp>
      <p:pic>
        <p:nvPicPr>
          <p:cNvPr id="1026" name="Picture 2" descr="Passengers waiting to check-in at airport Vector Image">
            <a:extLst>
              <a:ext uri="{FF2B5EF4-FFF2-40B4-BE49-F238E27FC236}">
                <a16:creationId xmlns:a16="http://schemas.microsoft.com/office/drawing/2014/main" id="{1C5140D3-D0BB-11CE-39D6-58D5406509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46"/>
          <a:stretch/>
        </p:blipFill>
        <p:spPr bwMode="auto">
          <a:xfrm>
            <a:off x="3690377" y="1846551"/>
            <a:ext cx="4745411" cy="29226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714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9B3DF80E-FCB3-E749-8887-B892B33B8704}"/>
              </a:ext>
            </a:extLst>
          </p:cNvPr>
          <p:cNvSpPr/>
          <p:nvPr/>
        </p:nvSpPr>
        <p:spPr>
          <a:xfrm>
            <a:off x="6204084" y="4460836"/>
            <a:ext cx="2154051" cy="856688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Integration test from work needs to be fixed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F8F6238-5CE7-5146-A479-C729A39ABB86}"/>
              </a:ext>
            </a:extLst>
          </p:cNvPr>
          <p:cNvSpPr/>
          <p:nvPr/>
        </p:nvSpPr>
        <p:spPr>
          <a:xfrm>
            <a:off x="3084543" y="2503150"/>
            <a:ext cx="1610831" cy="803397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Buying groceries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A446E9D-5038-E241-AF1B-7A2DE17A3EE1}"/>
              </a:ext>
            </a:extLst>
          </p:cNvPr>
          <p:cNvSpPr/>
          <p:nvPr/>
        </p:nvSpPr>
        <p:spPr>
          <a:xfrm>
            <a:off x="6497041" y="2510434"/>
            <a:ext cx="1787585" cy="1120271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Rally car needs alignment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9F07F34-E7B1-1F42-A0DB-5F30A452E5EF}"/>
              </a:ext>
            </a:extLst>
          </p:cNvPr>
          <p:cNvSpPr/>
          <p:nvPr/>
        </p:nvSpPr>
        <p:spPr>
          <a:xfrm>
            <a:off x="4495208" y="3306547"/>
            <a:ext cx="1786680" cy="1120271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Week 3 slides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4BBA54B-38EF-2F44-81F8-A53ECCE44180}"/>
              </a:ext>
            </a:extLst>
          </p:cNvPr>
          <p:cNvSpPr/>
          <p:nvPr/>
        </p:nvSpPr>
        <p:spPr>
          <a:xfrm>
            <a:off x="4302074" y="1450207"/>
            <a:ext cx="1517871" cy="957869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Play racing games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B51B78-9E53-5C47-9901-4A148CC9F320}"/>
              </a:ext>
            </a:extLst>
          </p:cNvPr>
          <p:cNvSpPr/>
          <p:nvPr/>
        </p:nvSpPr>
        <p:spPr>
          <a:xfrm>
            <a:off x="4302074" y="5172871"/>
            <a:ext cx="833633" cy="428213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Sleep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CE0B3B0-8957-FA40-ADFE-D13AA99BB8FD}"/>
              </a:ext>
            </a:extLst>
          </p:cNvPr>
          <p:cNvSpPr/>
          <p:nvPr/>
        </p:nvSpPr>
        <p:spPr>
          <a:xfrm>
            <a:off x="5714343" y="765606"/>
            <a:ext cx="2347842" cy="1045743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Worrying about the damn virus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537B54-2DF0-4344-9F81-51F346C9D7A1}"/>
              </a:ext>
            </a:extLst>
          </p:cNvPr>
          <p:cNvSpPr txBox="1"/>
          <p:nvPr/>
        </p:nvSpPr>
        <p:spPr>
          <a:xfrm>
            <a:off x="785865" y="4249541"/>
            <a:ext cx="2033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73C77"/>
                </a:solidFill>
              </a:rPr>
              <a:t>Okay I got 4 hours free on Saturday afternoon….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A4C2DC-63C7-3FDC-CA1A-FD3735DE8C5F}"/>
              </a:ext>
            </a:extLst>
          </p:cNvPr>
          <p:cNvSpPr/>
          <p:nvPr/>
        </p:nvSpPr>
        <p:spPr>
          <a:xfrm>
            <a:off x="7800244" y="6008181"/>
            <a:ext cx="1115781" cy="699609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biking</a:t>
            </a:r>
          </a:p>
        </p:txBody>
      </p:sp>
    </p:spTree>
    <p:extLst>
      <p:ext uri="{BB962C8B-B14F-4D97-AF65-F5344CB8AC3E}">
        <p14:creationId xmlns:p14="http://schemas.microsoft.com/office/powerpoint/2010/main" val="20264042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C725DC2-DBBD-7240-9E7F-15F04E8E0529}"/>
              </a:ext>
            </a:extLst>
          </p:cNvPr>
          <p:cNvSpPr txBox="1"/>
          <p:nvPr/>
        </p:nvSpPr>
        <p:spPr>
          <a:xfrm>
            <a:off x="465917" y="606560"/>
            <a:ext cx="66246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fontAlgn="base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13F63"/>
                </a:solidFill>
              </a:rPr>
              <a:t>Each item has a priority</a:t>
            </a:r>
          </a:p>
          <a:p>
            <a:pPr marL="214313" indent="-214313" fontAlgn="base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13F63"/>
              </a:solidFill>
            </a:endParaRPr>
          </a:p>
          <a:p>
            <a:pPr marL="214313" indent="-214313" fontAlgn="base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13F63"/>
                </a:solidFill>
              </a:rPr>
              <a:t>High priority item is dequeued before low priority item</a:t>
            </a:r>
          </a:p>
          <a:p>
            <a:pPr marL="214313" indent="-214313" fontAlgn="base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13F63"/>
              </a:solidFill>
            </a:endParaRPr>
          </a:p>
          <a:p>
            <a:pPr marL="214313" indent="-214313" fontAlgn="base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13F63"/>
                </a:solidFill>
              </a:rPr>
              <a:t>Same priority items are served according to their order in the queue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7C9D9E-1F26-3944-A17C-38588E704E7B}"/>
              </a:ext>
            </a:extLst>
          </p:cNvPr>
          <p:cNvSpPr txBox="1"/>
          <p:nvPr/>
        </p:nvSpPr>
        <p:spPr>
          <a:xfrm>
            <a:off x="1814463" y="2805536"/>
            <a:ext cx="196880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b="1" dirty="0">
                <a:solidFill>
                  <a:srgbClr val="01B1A3"/>
                </a:solidFill>
              </a:rPr>
              <a:t>{4, 8, 1, 7, 3}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092C67-C68E-9746-AFEF-1FE3EEC5C7F1}"/>
              </a:ext>
            </a:extLst>
          </p:cNvPr>
          <p:cNvSpPr txBox="1"/>
          <p:nvPr/>
        </p:nvSpPr>
        <p:spPr>
          <a:xfrm>
            <a:off x="4902217" y="4140265"/>
            <a:ext cx="447558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50" b="1" dirty="0">
                <a:solidFill>
                  <a:srgbClr val="01B1A3"/>
                </a:solidFill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0686A3-53F6-4140-917D-AE0AF321FE77}"/>
              </a:ext>
            </a:extLst>
          </p:cNvPr>
          <p:cNvSpPr txBox="1"/>
          <p:nvPr/>
        </p:nvSpPr>
        <p:spPr>
          <a:xfrm>
            <a:off x="3778252" y="4137760"/>
            <a:ext cx="447558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50" b="1" dirty="0">
                <a:solidFill>
                  <a:srgbClr val="01B1A3"/>
                </a:solidFill>
              </a:rPr>
              <a:t>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5FFFD4-46DA-754D-A30B-AE75B3A4BE2F}"/>
              </a:ext>
            </a:extLst>
          </p:cNvPr>
          <p:cNvSpPr txBox="1"/>
          <p:nvPr/>
        </p:nvSpPr>
        <p:spPr>
          <a:xfrm>
            <a:off x="6026182" y="4137760"/>
            <a:ext cx="447558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50" b="1" dirty="0">
                <a:solidFill>
                  <a:srgbClr val="01B1A3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2D79D-18F1-0445-9D90-162AC3385840}"/>
              </a:ext>
            </a:extLst>
          </p:cNvPr>
          <p:cNvSpPr txBox="1"/>
          <p:nvPr/>
        </p:nvSpPr>
        <p:spPr>
          <a:xfrm>
            <a:off x="4340234" y="4137760"/>
            <a:ext cx="447558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50" b="1" dirty="0">
                <a:solidFill>
                  <a:srgbClr val="01B1A3"/>
                </a:solidFill>
              </a:rPr>
              <a:t>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D00D09-1054-5540-B1ED-8712F1680BD3}"/>
              </a:ext>
            </a:extLst>
          </p:cNvPr>
          <p:cNvSpPr txBox="1"/>
          <p:nvPr/>
        </p:nvSpPr>
        <p:spPr>
          <a:xfrm>
            <a:off x="5464199" y="4137760"/>
            <a:ext cx="447558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50" b="1" dirty="0">
                <a:solidFill>
                  <a:srgbClr val="01B1A3"/>
                </a:solidFill>
              </a:rPr>
              <a:t>3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249806-E07B-A14C-B27D-8E32BA6729B4}"/>
              </a:ext>
            </a:extLst>
          </p:cNvPr>
          <p:cNvCxnSpPr/>
          <p:nvPr/>
        </p:nvCxnSpPr>
        <p:spPr>
          <a:xfrm>
            <a:off x="3491843" y="4032881"/>
            <a:ext cx="3003804" cy="0"/>
          </a:xfrm>
          <a:prstGeom prst="line">
            <a:avLst/>
          </a:prstGeom>
          <a:ln w="31750">
            <a:solidFill>
              <a:srgbClr val="0065A0"/>
            </a:solidFill>
            <a:prstDash val="sysDash"/>
            <a:head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DD3C38A-4740-9D4F-9435-47A84E2CC380}"/>
              </a:ext>
            </a:extLst>
          </p:cNvPr>
          <p:cNvCxnSpPr/>
          <p:nvPr/>
        </p:nvCxnSpPr>
        <p:spPr>
          <a:xfrm>
            <a:off x="3491843" y="4908419"/>
            <a:ext cx="3003804" cy="0"/>
          </a:xfrm>
          <a:prstGeom prst="line">
            <a:avLst/>
          </a:prstGeom>
          <a:ln w="31750">
            <a:solidFill>
              <a:srgbClr val="0065A0"/>
            </a:solidFill>
            <a:prstDash val="sysDash"/>
            <a:head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triped Right Arrow 14">
            <a:extLst>
              <a:ext uri="{FF2B5EF4-FFF2-40B4-BE49-F238E27FC236}">
                <a16:creationId xmlns:a16="http://schemas.microsoft.com/office/drawing/2014/main" id="{E7296357-C613-3744-BABB-EC83DB2A8569}"/>
              </a:ext>
            </a:extLst>
          </p:cNvPr>
          <p:cNvSpPr/>
          <p:nvPr/>
        </p:nvSpPr>
        <p:spPr>
          <a:xfrm>
            <a:off x="2357853" y="4245479"/>
            <a:ext cx="610381" cy="411480"/>
          </a:xfrm>
          <a:prstGeom prst="stripedRight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ED8FA3-41CC-D64B-9748-8BC7B6F7DB38}"/>
              </a:ext>
            </a:extLst>
          </p:cNvPr>
          <p:cNvSpPr txBox="1"/>
          <p:nvPr/>
        </p:nvSpPr>
        <p:spPr>
          <a:xfrm>
            <a:off x="1964774" y="4691758"/>
            <a:ext cx="13660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 dirty="0">
                <a:solidFill>
                  <a:srgbClr val="013F63"/>
                </a:solidFill>
              </a:rPr>
              <a:t>Deque from here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179D0F-B148-F14E-8382-347F065C524D}"/>
              </a:ext>
            </a:extLst>
          </p:cNvPr>
          <p:cNvSpPr txBox="1"/>
          <p:nvPr/>
        </p:nvSpPr>
        <p:spPr>
          <a:xfrm>
            <a:off x="3599333" y="3147887"/>
            <a:ext cx="9492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13F63"/>
                </a:solidFill>
              </a:rPr>
              <a:t>Task priorities</a:t>
            </a:r>
          </a:p>
        </p:txBody>
      </p:sp>
    </p:spTree>
    <p:extLst>
      <p:ext uri="{BB962C8B-B14F-4D97-AF65-F5344CB8AC3E}">
        <p14:creationId xmlns:p14="http://schemas.microsoft.com/office/powerpoint/2010/main" val="71736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allAtOnce"/>
      <p:bldP spid="9" grpId="0" build="allAtOnce"/>
      <p:bldP spid="10" grpId="0" build="allAtOnce"/>
      <p:bldP spid="11" grpId="0" build="allAtOnce"/>
      <p:bldP spid="12" grpId="0" build="allAtOnce"/>
      <p:bldP spid="15" grpId="0" animBg="1"/>
      <p:bldP spid="16" grpId="0"/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>
            <a:extLst>
              <a:ext uri="{FF2B5EF4-FFF2-40B4-BE49-F238E27FC236}">
                <a16:creationId xmlns:a16="http://schemas.microsoft.com/office/drawing/2014/main" id="{180631BC-8B5B-334D-A4A5-155B8884E7EC}"/>
              </a:ext>
            </a:extLst>
          </p:cNvPr>
          <p:cNvSpPr txBox="1"/>
          <p:nvPr/>
        </p:nvSpPr>
        <p:spPr>
          <a:xfrm>
            <a:off x="854335" y="1139634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64A0"/>
                </a:solidFill>
              </a:rPr>
              <a:t>Priority Queue Implementation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05EA526-EC6A-4942-BCA8-5C3D69416D6C}"/>
              </a:ext>
            </a:extLst>
          </p:cNvPr>
          <p:cNvGrpSpPr/>
          <p:nvPr/>
        </p:nvGrpSpPr>
        <p:grpSpPr>
          <a:xfrm>
            <a:off x="1902052" y="2082395"/>
            <a:ext cx="1522476" cy="253746"/>
            <a:chOff x="6080760" y="1773936"/>
            <a:chExt cx="2029968" cy="338328"/>
          </a:xfrm>
        </p:grpSpPr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878BCFC9-63DB-BF4E-A028-9951085796B4}"/>
                </a:ext>
              </a:extLst>
            </p:cNvPr>
            <p:cNvSpPr/>
            <p:nvPr/>
          </p:nvSpPr>
          <p:spPr>
            <a:xfrm>
              <a:off x="6080760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1">
                <a:solidFill>
                  <a:srgbClr val="0070C0"/>
                </a:solidFill>
              </a:endParaRPr>
            </a:p>
          </p:txBody>
        </p:sp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AC2F4827-39E4-1941-B1A6-7FDD24F4999E}"/>
                </a:ext>
              </a:extLst>
            </p:cNvPr>
            <p:cNvSpPr/>
            <p:nvPr/>
          </p:nvSpPr>
          <p:spPr>
            <a:xfrm>
              <a:off x="6419088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1">
                <a:solidFill>
                  <a:srgbClr val="0070C0"/>
                </a:solidFill>
              </a:endParaRPr>
            </a:p>
          </p:txBody>
        </p:sp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169B3D65-1A67-9543-AB50-A6077AB7C1FA}"/>
                </a:ext>
              </a:extLst>
            </p:cNvPr>
            <p:cNvSpPr/>
            <p:nvPr/>
          </p:nvSpPr>
          <p:spPr>
            <a:xfrm>
              <a:off x="6757416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1">
                <a:solidFill>
                  <a:srgbClr val="0070C0"/>
                </a:solidFill>
              </a:endParaRPr>
            </a:p>
          </p:txBody>
        </p:sp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2D203B08-A1D9-7A4F-B2B8-5592BEA4ED6D}"/>
                </a:ext>
              </a:extLst>
            </p:cNvPr>
            <p:cNvSpPr/>
            <p:nvPr/>
          </p:nvSpPr>
          <p:spPr>
            <a:xfrm>
              <a:off x="7095744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1">
                <a:solidFill>
                  <a:srgbClr val="0070C0"/>
                </a:solidFill>
              </a:endParaRPr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D93A651D-A2A8-414B-BC68-640F9F07C64B}"/>
                </a:ext>
              </a:extLst>
            </p:cNvPr>
            <p:cNvSpPr/>
            <p:nvPr/>
          </p:nvSpPr>
          <p:spPr>
            <a:xfrm>
              <a:off x="7434072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1">
                <a:solidFill>
                  <a:srgbClr val="0070C0"/>
                </a:solidFill>
              </a:endParaRPr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17378235-50A1-F948-AFCB-9B2F4421AB9C}"/>
                </a:ext>
              </a:extLst>
            </p:cNvPr>
            <p:cNvSpPr/>
            <p:nvPr/>
          </p:nvSpPr>
          <p:spPr>
            <a:xfrm>
              <a:off x="7772400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1">
                <a:solidFill>
                  <a:srgbClr val="0070C0"/>
                </a:solidFill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715DD19-8B88-594C-840F-F2F443C700F3}"/>
              </a:ext>
            </a:extLst>
          </p:cNvPr>
          <p:cNvGrpSpPr/>
          <p:nvPr/>
        </p:nvGrpSpPr>
        <p:grpSpPr>
          <a:xfrm>
            <a:off x="1902052" y="3160539"/>
            <a:ext cx="1966532" cy="253746"/>
            <a:chOff x="5657850" y="2752344"/>
            <a:chExt cx="2622042" cy="338328"/>
          </a:xfrm>
        </p:grpSpPr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EFF09839-E139-5A4F-BE54-7E9F8310E137}"/>
                </a:ext>
              </a:extLst>
            </p:cNvPr>
            <p:cNvSpPr/>
            <p:nvPr/>
          </p:nvSpPr>
          <p:spPr>
            <a:xfrm>
              <a:off x="5657850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BCFFB686-586A-AC48-8521-A5C817AFF5EC}"/>
                </a:ext>
              </a:extLst>
            </p:cNvPr>
            <p:cNvSpPr/>
            <p:nvPr/>
          </p:nvSpPr>
          <p:spPr>
            <a:xfrm>
              <a:off x="6228778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088FA432-36B9-E044-AB66-5DB353424425}"/>
                </a:ext>
              </a:extLst>
            </p:cNvPr>
            <p:cNvSpPr/>
            <p:nvPr/>
          </p:nvSpPr>
          <p:spPr>
            <a:xfrm>
              <a:off x="6799707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33BE263F-D8F2-2749-8EBA-58710E68935A}"/>
                </a:ext>
              </a:extLst>
            </p:cNvPr>
            <p:cNvSpPr/>
            <p:nvPr/>
          </p:nvSpPr>
          <p:spPr>
            <a:xfrm>
              <a:off x="7370636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E33D1159-84AF-C84A-AFDA-BC15A2C1A915}"/>
                </a:ext>
              </a:extLst>
            </p:cNvPr>
            <p:cNvSpPr/>
            <p:nvPr/>
          </p:nvSpPr>
          <p:spPr>
            <a:xfrm>
              <a:off x="7941564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C05C9746-657A-0141-B0AB-92EDBF7424F8}"/>
                </a:ext>
              </a:extLst>
            </p:cNvPr>
            <p:cNvCxnSpPr>
              <a:stCxn id="86" idx="3"/>
              <a:endCxn id="87" idx="1"/>
            </p:cNvCxnSpPr>
            <p:nvPr/>
          </p:nvCxnSpPr>
          <p:spPr>
            <a:xfrm>
              <a:off x="5996178" y="2921508"/>
              <a:ext cx="232600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0CE9994A-54E9-7747-AC37-5DB29375BD92}"/>
                </a:ext>
              </a:extLst>
            </p:cNvPr>
            <p:cNvCxnSpPr>
              <a:cxnSpLocks/>
              <a:stCxn id="87" idx="3"/>
              <a:endCxn id="88" idx="1"/>
            </p:cNvCxnSpPr>
            <p:nvPr/>
          </p:nvCxnSpPr>
          <p:spPr>
            <a:xfrm>
              <a:off x="6567106" y="2921508"/>
              <a:ext cx="232601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42DE6F5F-456C-3E42-8190-F07DC7E25AA5}"/>
                </a:ext>
              </a:extLst>
            </p:cNvPr>
            <p:cNvCxnSpPr>
              <a:cxnSpLocks/>
              <a:stCxn id="88" idx="3"/>
              <a:endCxn id="89" idx="1"/>
            </p:cNvCxnSpPr>
            <p:nvPr/>
          </p:nvCxnSpPr>
          <p:spPr>
            <a:xfrm>
              <a:off x="7138035" y="2921508"/>
              <a:ext cx="232601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3423937A-BCB8-8740-940B-A7A39D07626D}"/>
                </a:ext>
              </a:extLst>
            </p:cNvPr>
            <p:cNvCxnSpPr>
              <a:cxnSpLocks/>
              <a:stCxn id="89" idx="3"/>
              <a:endCxn id="90" idx="1"/>
            </p:cNvCxnSpPr>
            <p:nvPr/>
          </p:nvCxnSpPr>
          <p:spPr>
            <a:xfrm>
              <a:off x="7708964" y="2921508"/>
              <a:ext cx="232600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8A3E48E-62F0-3049-AA0F-51F1E875E2C6}"/>
              </a:ext>
            </a:extLst>
          </p:cNvPr>
          <p:cNvGrpSpPr/>
          <p:nvPr/>
        </p:nvGrpSpPr>
        <p:grpSpPr>
          <a:xfrm>
            <a:off x="1902052" y="4114026"/>
            <a:ext cx="1513759" cy="1135161"/>
            <a:chOff x="3977833" y="4892040"/>
            <a:chExt cx="2018345" cy="1513548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BEA4DB24-A8E0-FE46-A779-9D4CEA82DD26}"/>
                </a:ext>
              </a:extLst>
            </p:cNvPr>
            <p:cNvSpPr/>
            <p:nvPr/>
          </p:nvSpPr>
          <p:spPr>
            <a:xfrm>
              <a:off x="4952527" y="489204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882B51F-E304-8B41-883B-5B5A56E3309C}"/>
                </a:ext>
              </a:extLst>
            </p:cNvPr>
            <p:cNvSpPr/>
            <p:nvPr/>
          </p:nvSpPr>
          <p:spPr>
            <a:xfrm>
              <a:off x="4316161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DD8C55-23EF-8545-BDFA-42D3E1F448F9}"/>
                </a:ext>
              </a:extLst>
            </p:cNvPr>
            <p:cNvSpPr/>
            <p:nvPr/>
          </p:nvSpPr>
          <p:spPr>
            <a:xfrm>
              <a:off x="5657850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C1BA8E5D-B81A-3C47-A2B0-BF4F64EB76C3}"/>
                </a:ext>
              </a:extLst>
            </p:cNvPr>
            <p:cNvSpPr/>
            <p:nvPr/>
          </p:nvSpPr>
          <p:spPr>
            <a:xfrm>
              <a:off x="3977833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4202CF0-6AC7-CF49-B17D-E2B33348D255}"/>
                </a:ext>
              </a:extLst>
            </p:cNvPr>
            <p:cNvSpPr/>
            <p:nvPr/>
          </p:nvSpPr>
          <p:spPr>
            <a:xfrm>
              <a:off x="4585867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BBE5CA88-B824-7044-BB36-B4E6F197E998}"/>
                </a:ext>
              </a:extLst>
            </p:cNvPr>
            <p:cNvSpPr/>
            <p:nvPr/>
          </p:nvSpPr>
          <p:spPr>
            <a:xfrm>
              <a:off x="5330797" y="606726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98CB23FD-CE40-174B-B5A3-63F0624AA017}"/>
                </a:ext>
              </a:extLst>
            </p:cNvPr>
            <p:cNvCxnSpPr>
              <a:cxnSpLocks/>
              <a:stCxn id="96" idx="3"/>
              <a:endCxn id="97" idx="7"/>
            </p:cNvCxnSpPr>
            <p:nvPr/>
          </p:nvCxnSpPr>
          <p:spPr>
            <a:xfrm flipH="1">
              <a:off x="4604942" y="5180821"/>
              <a:ext cx="397132" cy="24931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39EBF037-DB0D-3344-B901-DF26F2F031EE}"/>
                </a:ext>
              </a:extLst>
            </p:cNvPr>
            <p:cNvCxnSpPr>
              <a:cxnSpLocks/>
              <a:stCxn id="96" idx="5"/>
              <a:endCxn id="98" idx="1"/>
            </p:cNvCxnSpPr>
            <p:nvPr/>
          </p:nvCxnSpPr>
          <p:spPr>
            <a:xfrm>
              <a:off x="5241308" y="5180821"/>
              <a:ext cx="466089" cy="24931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C0E6D044-C3CE-E44D-9B94-67E9062EE5F4}"/>
                </a:ext>
              </a:extLst>
            </p:cNvPr>
            <p:cNvCxnSpPr>
              <a:cxnSpLocks/>
              <a:stCxn id="97" idx="3"/>
              <a:endCxn id="99" idx="0"/>
            </p:cNvCxnSpPr>
            <p:nvPr/>
          </p:nvCxnSpPr>
          <p:spPr>
            <a:xfrm flipH="1">
              <a:off x="4146997" y="5669370"/>
              <a:ext cx="218711" cy="3886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B86FE23B-5510-7A46-B93F-3E9690216AA4}"/>
                </a:ext>
              </a:extLst>
            </p:cNvPr>
            <p:cNvCxnSpPr>
              <a:cxnSpLocks/>
              <a:stCxn id="97" idx="5"/>
              <a:endCxn id="100" idx="0"/>
            </p:cNvCxnSpPr>
            <p:nvPr/>
          </p:nvCxnSpPr>
          <p:spPr>
            <a:xfrm>
              <a:off x="4604942" y="5669370"/>
              <a:ext cx="150089" cy="3886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E2DCC673-1DEF-2045-9712-3678327ED427}"/>
                </a:ext>
              </a:extLst>
            </p:cNvPr>
            <p:cNvCxnSpPr>
              <a:cxnSpLocks/>
              <a:stCxn id="98" idx="3"/>
              <a:endCxn id="101" idx="0"/>
            </p:cNvCxnSpPr>
            <p:nvPr/>
          </p:nvCxnSpPr>
          <p:spPr>
            <a:xfrm flipH="1">
              <a:off x="5499961" y="5669370"/>
              <a:ext cx="207436" cy="39789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8446939-9D27-E64D-AB07-5DC67CC179EC}"/>
                  </a:ext>
                </a:extLst>
              </p:cNvPr>
              <p:cNvSpPr txBox="1"/>
              <p:nvPr/>
            </p:nvSpPr>
            <p:spPr>
              <a:xfrm>
                <a:off x="4143061" y="2082396"/>
                <a:ext cx="3137198" cy="715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b="1" dirty="0">
                    <a:solidFill>
                      <a:srgbClr val="0064A0"/>
                    </a:solidFill>
                  </a:rPr>
                  <a:t>Enqueue</a:t>
                </a:r>
                <a:r>
                  <a:rPr lang="en-US" sz="1350" dirty="0">
                    <a:solidFill>
                      <a:srgbClr val="0064A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 dirty="0" err="1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𝑙𝑔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350" dirty="0">
                    <a:solidFill>
                      <a:srgbClr val="0064A0"/>
                    </a:solidFill>
                  </a:rPr>
                  <a:t>search +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350" dirty="0">
                    <a:solidFill>
                      <a:srgbClr val="0064A0"/>
                    </a:solidFill>
                  </a:rPr>
                  <a:t>shuffle</a:t>
                </a:r>
              </a:p>
              <a:p>
                <a:r>
                  <a:rPr lang="en-US" sz="1350" b="1" dirty="0">
                    <a:solidFill>
                      <a:srgbClr val="0064A0"/>
                    </a:solidFill>
                  </a:rPr>
                  <a:t>Dequeue</a:t>
                </a:r>
                <a:r>
                  <a:rPr lang="en-US" sz="1350" dirty="0">
                    <a:solidFill>
                      <a:srgbClr val="0064A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1350" dirty="0">
                  <a:solidFill>
                    <a:srgbClr val="0064A0"/>
                  </a:solidFill>
                </a:endParaRPr>
              </a:p>
              <a:p>
                <a:r>
                  <a:rPr lang="en-US" sz="1350" b="1" dirty="0">
                    <a:solidFill>
                      <a:srgbClr val="0064A0"/>
                    </a:solidFill>
                  </a:rPr>
                  <a:t>Peek</a:t>
                </a:r>
                <a:r>
                  <a:rPr lang="en-US" sz="1350" dirty="0">
                    <a:solidFill>
                      <a:srgbClr val="0064A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1350" dirty="0">
                  <a:solidFill>
                    <a:srgbClr val="0064A0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8446939-9D27-E64D-AB07-5DC67CC17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61" y="2082396"/>
                <a:ext cx="3137198" cy="715581"/>
              </a:xfrm>
              <a:prstGeom prst="rect">
                <a:avLst/>
              </a:prstGeom>
              <a:blipFill>
                <a:blip r:embed="rId3"/>
                <a:stretch>
                  <a:fillRect l="-806" t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9B6987A5-63E2-1A49-934E-E0A9F0C10DEE}"/>
                  </a:ext>
                </a:extLst>
              </p:cNvPr>
              <p:cNvSpPr txBox="1"/>
              <p:nvPr/>
            </p:nvSpPr>
            <p:spPr>
              <a:xfrm>
                <a:off x="4143061" y="3274809"/>
                <a:ext cx="3137198" cy="715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b="1" dirty="0">
                    <a:solidFill>
                      <a:srgbClr val="0064A0"/>
                    </a:solidFill>
                  </a:rPr>
                  <a:t>Enqueue</a:t>
                </a:r>
                <a:r>
                  <a:rPr lang="en-US" sz="1350" dirty="0">
                    <a:solidFill>
                      <a:srgbClr val="0064A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350" dirty="0">
                  <a:solidFill>
                    <a:srgbClr val="0064A0"/>
                  </a:solidFill>
                </a:endParaRPr>
              </a:p>
              <a:p>
                <a:r>
                  <a:rPr lang="en-US" sz="1350" b="1" dirty="0">
                    <a:solidFill>
                      <a:srgbClr val="0064A0"/>
                    </a:solidFill>
                  </a:rPr>
                  <a:t>Dequeue</a:t>
                </a:r>
                <a:r>
                  <a:rPr lang="en-US" sz="1350" dirty="0">
                    <a:solidFill>
                      <a:srgbClr val="0064A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(1) </m:t>
                    </m:r>
                  </m:oMath>
                </a14:m>
                <a:endParaRPr lang="en-US" sz="1350" b="1" dirty="0">
                  <a:solidFill>
                    <a:srgbClr val="0064A0"/>
                  </a:solidFill>
                </a:endParaRPr>
              </a:p>
              <a:p>
                <a:r>
                  <a:rPr lang="en-US" sz="1350" b="1" dirty="0">
                    <a:solidFill>
                      <a:srgbClr val="0064A0"/>
                    </a:solidFill>
                  </a:rPr>
                  <a:t>Peek</a:t>
                </a:r>
                <a:r>
                  <a:rPr lang="en-US" sz="1350" dirty="0">
                    <a:solidFill>
                      <a:srgbClr val="0064A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1350" dirty="0">
                  <a:solidFill>
                    <a:srgbClr val="0064A0"/>
                  </a:solidFill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9B6987A5-63E2-1A49-934E-E0A9F0C10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61" y="3274809"/>
                <a:ext cx="3137198" cy="715581"/>
              </a:xfrm>
              <a:prstGeom prst="rect">
                <a:avLst/>
              </a:prstGeom>
              <a:blipFill>
                <a:blip r:embed="rId4"/>
                <a:stretch>
                  <a:fillRect l="-806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" name="Picture 108">
            <a:extLst>
              <a:ext uri="{FF2B5EF4-FFF2-40B4-BE49-F238E27FC236}">
                <a16:creationId xmlns:a16="http://schemas.microsoft.com/office/drawing/2014/main" id="{143720E4-027D-C942-9768-695B029808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405" y="4315141"/>
            <a:ext cx="852597" cy="1071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5ADB4CBF-82AC-DD48-8174-14294588821E}"/>
                  </a:ext>
                </a:extLst>
              </p:cNvPr>
              <p:cNvSpPr txBox="1"/>
              <p:nvPr/>
            </p:nvSpPr>
            <p:spPr>
              <a:xfrm>
                <a:off x="4143061" y="4522701"/>
                <a:ext cx="3137198" cy="715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b="1" dirty="0">
                    <a:solidFill>
                      <a:srgbClr val="0064A0"/>
                    </a:solidFill>
                  </a:rPr>
                  <a:t>Enqueue</a:t>
                </a:r>
                <a:r>
                  <a:rPr lang="en-US" sz="1350" dirty="0">
                    <a:solidFill>
                      <a:srgbClr val="0064A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 dirty="0" err="1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𝑙𝑔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1350" b="1" dirty="0">
                  <a:solidFill>
                    <a:srgbClr val="0064A0"/>
                  </a:solidFill>
                </a:endParaRPr>
              </a:p>
              <a:p>
                <a:r>
                  <a:rPr lang="en-US" sz="1350" b="1" dirty="0">
                    <a:solidFill>
                      <a:srgbClr val="0064A0"/>
                    </a:solidFill>
                  </a:rPr>
                  <a:t>Dequeue</a:t>
                </a:r>
                <a:r>
                  <a:rPr lang="en-US" sz="1350" dirty="0">
                    <a:solidFill>
                      <a:srgbClr val="0064A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 dirty="0" err="1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𝑙𝑔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1350" dirty="0">
                  <a:solidFill>
                    <a:srgbClr val="0064A0"/>
                  </a:solidFill>
                </a:endParaRPr>
              </a:p>
              <a:p>
                <a:r>
                  <a:rPr lang="en-US" sz="1350" b="1" dirty="0">
                    <a:solidFill>
                      <a:srgbClr val="0064A0"/>
                    </a:solidFill>
                  </a:rPr>
                  <a:t>Peek</a:t>
                </a:r>
                <a:r>
                  <a:rPr lang="en-US" sz="1350" dirty="0">
                    <a:solidFill>
                      <a:srgbClr val="0064A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 dirty="0" err="1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𝑙𝑔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1350" dirty="0">
                  <a:solidFill>
                    <a:srgbClr val="0064A0"/>
                  </a:solidFill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5ADB4CBF-82AC-DD48-8174-142945888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61" y="4522701"/>
                <a:ext cx="3137198" cy="715581"/>
              </a:xfrm>
              <a:prstGeom prst="rect">
                <a:avLst/>
              </a:prstGeom>
              <a:blipFill>
                <a:blip r:embed="rId6"/>
                <a:stretch>
                  <a:fillRect l="-806" t="-1754"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2934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08" grpId="0"/>
      <p:bldP spid="1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35A827DD-AFDB-E545-9A03-DA0F8097E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288"/>
          <a:stretch/>
        </p:blipFill>
        <p:spPr>
          <a:xfrm>
            <a:off x="2058385" y="2750736"/>
            <a:ext cx="2654546" cy="1549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B1A848A-F20E-6F45-A3EF-A57BB564675B}"/>
              </a:ext>
            </a:extLst>
          </p:cNvPr>
          <p:cNvSpPr txBox="1"/>
          <p:nvPr/>
        </p:nvSpPr>
        <p:spPr>
          <a:xfrm>
            <a:off x="5281757" y="1573491"/>
            <a:ext cx="296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rgbClr val="0064A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Heap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C448C33-9A20-F34C-B9DA-013FA9B32487}"/>
              </a:ext>
            </a:extLst>
          </p:cNvPr>
          <p:cNvGrpSpPr/>
          <p:nvPr/>
        </p:nvGrpSpPr>
        <p:grpSpPr>
          <a:xfrm>
            <a:off x="2264436" y="2859337"/>
            <a:ext cx="2913094" cy="2184516"/>
            <a:chOff x="3977833" y="4892040"/>
            <a:chExt cx="2018345" cy="1513548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75369C7-65B0-9341-AF69-79E95BA57E20}"/>
                </a:ext>
              </a:extLst>
            </p:cNvPr>
            <p:cNvSpPr/>
            <p:nvPr/>
          </p:nvSpPr>
          <p:spPr>
            <a:xfrm>
              <a:off x="4952527" y="489204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418864D-C125-D344-98BD-AEC91BC1668F}"/>
                </a:ext>
              </a:extLst>
            </p:cNvPr>
            <p:cNvSpPr/>
            <p:nvPr/>
          </p:nvSpPr>
          <p:spPr>
            <a:xfrm>
              <a:off x="4316161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F3B2698-20F1-7B4A-88D6-455F74458FEF}"/>
                </a:ext>
              </a:extLst>
            </p:cNvPr>
            <p:cNvSpPr/>
            <p:nvPr/>
          </p:nvSpPr>
          <p:spPr>
            <a:xfrm>
              <a:off x="5657850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233CA96-8705-2649-9183-615BD0DF732C}"/>
                </a:ext>
              </a:extLst>
            </p:cNvPr>
            <p:cNvSpPr/>
            <p:nvPr/>
          </p:nvSpPr>
          <p:spPr>
            <a:xfrm>
              <a:off x="3977833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3094AD7-9346-204E-84FA-E7EFE8263728}"/>
                </a:ext>
              </a:extLst>
            </p:cNvPr>
            <p:cNvSpPr/>
            <p:nvPr/>
          </p:nvSpPr>
          <p:spPr>
            <a:xfrm>
              <a:off x="4585867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3AA60F6-EB93-F442-9393-3471D94C585F}"/>
                </a:ext>
              </a:extLst>
            </p:cNvPr>
            <p:cNvSpPr/>
            <p:nvPr/>
          </p:nvSpPr>
          <p:spPr>
            <a:xfrm>
              <a:off x="5330797" y="606726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C7AE835-6FCC-5D43-9DD5-FD6F3F0632F3}"/>
                </a:ext>
              </a:extLst>
            </p:cNvPr>
            <p:cNvCxnSpPr>
              <a:cxnSpLocks/>
              <a:stCxn id="41" idx="3"/>
              <a:endCxn id="42" idx="7"/>
            </p:cNvCxnSpPr>
            <p:nvPr/>
          </p:nvCxnSpPr>
          <p:spPr>
            <a:xfrm flipH="1">
              <a:off x="4604942" y="5180821"/>
              <a:ext cx="397132" cy="24931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CC91679-5FB0-8342-9689-7C84BF831EBD}"/>
                </a:ext>
              </a:extLst>
            </p:cNvPr>
            <p:cNvCxnSpPr>
              <a:cxnSpLocks/>
              <a:stCxn id="41" idx="5"/>
              <a:endCxn id="43" idx="1"/>
            </p:cNvCxnSpPr>
            <p:nvPr/>
          </p:nvCxnSpPr>
          <p:spPr>
            <a:xfrm>
              <a:off x="5241308" y="5180821"/>
              <a:ext cx="466089" cy="24931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5257444-567B-504D-8452-96902A2DDCCB}"/>
                </a:ext>
              </a:extLst>
            </p:cNvPr>
            <p:cNvCxnSpPr>
              <a:cxnSpLocks/>
              <a:stCxn id="42" idx="3"/>
              <a:endCxn id="44" idx="0"/>
            </p:cNvCxnSpPr>
            <p:nvPr/>
          </p:nvCxnSpPr>
          <p:spPr>
            <a:xfrm flipH="1">
              <a:off x="4146997" y="5669370"/>
              <a:ext cx="218711" cy="38863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E6D249A-026C-5440-B036-18784329049C}"/>
                </a:ext>
              </a:extLst>
            </p:cNvPr>
            <p:cNvCxnSpPr>
              <a:cxnSpLocks/>
              <a:stCxn id="42" idx="5"/>
              <a:endCxn id="45" idx="0"/>
            </p:cNvCxnSpPr>
            <p:nvPr/>
          </p:nvCxnSpPr>
          <p:spPr>
            <a:xfrm>
              <a:off x="4604942" y="5669370"/>
              <a:ext cx="150089" cy="38863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D16C3F4-2A1C-2647-9727-735EA6846B34}"/>
                </a:ext>
              </a:extLst>
            </p:cNvPr>
            <p:cNvCxnSpPr>
              <a:cxnSpLocks/>
              <a:stCxn id="43" idx="3"/>
              <a:endCxn id="46" idx="0"/>
            </p:cNvCxnSpPr>
            <p:nvPr/>
          </p:nvCxnSpPr>
          <p:spPr>
            <a:xfrm flipH="1">
              <a:off x="5499961" y="5669370"/>
              <a:ext cx="207436" cy="39789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2608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1ED6E75-2422-E94E-B30A-3C5DCD337F8D}"/>
              </a:ext>
            </a:extLst>
          </p:cNvPr>
          <p:cNvGrpSpPr/>
          <p:nvPr/>
        </p:nvGrpSpPr>
        <p:grpSpPr>
          <a:xfrm>
            <a:off x="1224704" y="2366424"/>
            <a:ext cx="2913094" cy="2171162"/>
            <a:chOff x="3977833" y="4892040"/>
            <a:chExt cx="2018345" cy="150429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F4580C2-6B5E-1648-8E03-D4268257646C}"/>
                </a:ext>
              </a:extLst>
            </p:cNvPr>
            <p:cNvSpPr/>
            <p:nvPr/>
          </p:nvSpPr>
          <p:spPr>
            <a:xfrm>
              <a:off x="4952527" y="489204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8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BD33427-6999-E144-8F27-06755B13C35C}"/>
                </a:ext>
              </a:extLst>
            </p:cNvPr>
            <p:cNvSpPr/>
            <p:nvPr/>
          </p:nvSpPr>
          <p:spPr>
            <a:xfrm>
              <a:off x="4316161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7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609224A-B31E-7F46-BEC3-3804AE577401}"/>
                </a:ext>
              </a:extLst>
            </p:cNvPr>
            <p:cNvSpPr/>
            <p:nvPr/>
          </p:nvSpPr>
          <p:spPr>
            <a:xfrm>
              <a:off x="5657850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3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DDB18CB-ACD7-5B43-9586-B1EE6DAF849A}"/>
                </a:ext>
              </a:extLst>
            </p:cNvPr>
            <p:cNvSpPr/>
            <p:nvPr/>
          </p:nvSpPr>
          <p:spPr>
            <a:xfrm>
              <a:off x="3977833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93CD620-CDDB-4F4A-BBE4-9767096D4931}"/>
                </a:ext>
              </a:extLst>
            </p:cNvPr>
            <p:cNvSpPr/>
            <p:nvPr/>
          </p:nvSpPr>
          <p:spPr>
            <a:xfrm>
              <a:off x="4585867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4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08CE8E5-F21C-664E-87CE-00A23325391D}"/>
                </a:ext>
              </a:extLst>
            </p:cNvPr>
            <p:cNvCxnSpPr>
              <a:cxnSpLocks/>
              <a:stCxn id="19" idx="3"/>
              <a:endCxn id="20" idx="7"/>
            </p:cNvCxnSpPr>
            <p:nvPr/>
          </p:nvCxnSpPr>
          <p:spPr>
            <a:xfrm flipH="1">
              <a:off x="4604942" y="5180821"/>
              <a:ext cx="397132" cy="24931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2C868FD-88F8-8349-BF15-C43DB396754E}"/>
                </a:ext>
              </a:extLst>
            </p:cNvPr>
            <p:cNvCxnSpPr>
              <a:cxnSpLocks/>
              <a:stCxn id="19" idx="5"/>
              <a:endCxn id="21" idx="1"/>
            </p:cNvCxnSpPr>
            <p:nvPr/>
          </p:nvCxnSpPr>
          <p:spPr>
            <a:xfrm>
              <a:off x="5241308" y="5180821"/>
              <a:ext cx="466089" cy="24931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3D9B928-F968-F643-9192-CB0D44A124E0}"/>
                </a:ext>
              </a:extLst>
            </p:cNvPr>
            <p:cNvCxnSpPr>
              <a:cxnSpLocks/>
              <a:stCxn id="20" idx="3"/>
              <a:endCxn id="22" idx="0"/>
            </p:cNvCxnSpPr>
            <p:nvPr/>
          </p:nvCxnSpPr>
          <p:spPr>
            <a:xfrm flipH="1">
              <a:off x="4146997" y="5669370"/>
              <a:ext cx="218711" cy="3886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2CB8014-46D9-724D-AFBE-E8A72BC2E071}"/>
                </a:ext>
              </a:extLst>
            </p:cNvPr>
            <p:cNvCxnSpPr>
              <a:cxnSpLocks/>
              <a:stCxn id="20" idx="5"/>
              <a:endCxn id="23" idx="0"/>
            </p:cNvCxnSpPr>
            <p:nvPr/>
          </p:nvCxnSpPr>
          <p:spPr>
            <a:xfrm>
              <a:off x="4604942" y="5669370"/>
              <a:ext cx="150089" cy="3886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887606F-1A67-7642-8F72-FE79DEA4E8B5}"/>
              </a:ext>
            </a:extLst>
          </p:cNvPr>
          <p:cNvSpPr txBox="1"/>
          <p:nvPr/>
        </p:nvSpPr>
        <p:spPr>
          <a:xfrm>
            <a:off x="561380" y="1272438"/>
            <a:ext cx="2834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64A0"/>
                </a:solidFill>
              </a:rPr>
              <a:t>Complete binary tree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CC22C07-9FAD-A645-BEFD-BB5E62D8EA37}"/>
              </a:ext>
            </a:extLst>
          </p:cNvPr>
          <p:cNvSpPr txBox="1"/>
          <p:nvPr/>
        </p:nvSpPr>
        <p:spPr>
          <a:xfrm>
            <a:off x="5084285" y="1744439"/>
            <a:ext cx="3381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00649F"/>
                </a:solidFill>
              </a:rPr>
              <a:t>A </a:t>
            </a:r>
            <a:r>
              <a:rPr lang="en-US" sz="1350" b="1" dirty="0">
                <a:solidFill>
                  <a:srgbClr val="00649F"/>
                </a:solidFill>
              </a:rPr>
              <a:t>complete binary tree</a:t>
            </a:r>
            <a:r>
              <a:rPr lang="en-US" sz="1350" dirty="0">
                <a:solidFill>
                  <a:srgbClr val="00649F"/>
                </a:solidFill>
              </a:rPr>
              <a:t> is a </a:t>
            </a:r>
            <a:r>
              <a:rPr lang="en-US" sz="1350" b="1" dirty="0">
                <a:solidFill>
                  <a:srgbClr val="00649F"/>
                </a:solidFill>
              </a:rPr>
              <a:t>binary tree</a:t>
            </a:r>
            <a:r>
              <a:rPr lang="en-US" sz="1350" dirty="0">
                <a:solidFill>
                  <a:srgbClr val="00649F"/>
                </a:solidFill>
              </a:rPr>
              <a:t> in which every level, except possibly the last, is completely filled, and all nodes are as far left as possible.</a:t>
            </a:r>
            <a:endParaRPr lang="en-US" sz="2400" dirty="0">
              <a:solidFill>
                <a:srgbClr val="00649F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A1D87C-B8EB-C24C-BF52-EE981288CD65}"/>
              </a:ext>
            </a:extLst>
          </p:cNvPr>
          <p:cNvSpPr txBox="1"/>
          <p:nvPr/>
        </p:nvSpPr>
        <p:spPr>
          <a:xfrm>
            <a:off x="5247802" y="3899233"/>
            <a:ext cx="296087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solidFill>
                  <a:srgbClr val="0064A0"/>
                </a:solidFill>
              </a:rPr>
              <a:t>Not necessarily a binary search tree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18BFA3-DADA-D04E-AAC9-93D92593F556}"/>
              </a:ext>
            </a:extLst>
          </p:cNvPr>
          <p:cNvSpPr txBox="1"/>
          <p:nvPr/>
        </p:nvSpPr>
        <p:spPr>
          <a:xfrm>
            <a:off x="5247802" y="3899233"/>
            <a:ext cx="296087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solidFill>
                  <a:srgbClr val="0064A0"/>
                </a:solidFill>
              </a:rPr>
              <a:t>Not </a:t>
            </a:r>
            <a:r>
              <a:rPr lang="en-US" sz="1500" i="1" strike="sngStrike" dirty="0">
                <a:solidFill>
                  <a:srgbClr val="0064A0"/>
                </a:solidFill>
              </a:rPr>
              <a:t>necessarily</a:t>
            </a:r>
            <a:r>
              <a:rPr lang="en-US" sz="1500" i="1" dirty="0">
                <a:solidFill>
                  <a:srgbClr val="0064A0"/>
                </a:solidFill>
              </a:rPr>
              <a:t> a binary search tree</a:t>
            </a:r>
          </a:p>
        </p:txBody>
      </p:sp>
    </p:spTree>
    <p:extLst>
      <p:ext uri="{BB962C8B-B14F-4D97-AF65-F5344CB8AC3E}">
        <p14:creationId xmlns:p14="http://schemas.microsoft.com/office/powerpoint/2010/main" val="392389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B887606F-1A67-7642-8F72-FE79DEA4E8B5}"/>
              </a:ext>
            </a:extLst>
          </p:cNvPr>
          <p:cNvSpPr txBox="1"/>
          <p:nvPr/>
        </p:nvSpPr>
        <p:spPr>
          <a:xfrm>
            <a:off x="4826275" y="1484681"/>
            <a:ext cx="2977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64A0"/>
                </a:solidFill>
              </a:rPr>
              <a:t>Complete binary tree?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AF63CFA-3FCD-A340-8365-ADE126F6C9A7}"/>
              </a:ext>
            </a:extLst>
          </p:cNvPr>
          <p:cNvGrpSpPr/>
          <p:nvPr/>
        </p:nvGrpSpPr>
        <p:grpSpPr>
          <a:xfrm>
            <a:off x="1640619" y="2403220"/>
            <a:ext cx="2740450" cy="2171162"/>
            <a:chOff x="3977833" y="4892040"/>
            <a:chExt cx="1898728" cy="1504296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A6A0AA0-F187-F04A-88AD-F695D9C9E436}"/>
                </a:ext>
              </a:extLst>
            </p:cNvPr>
            <p:cNvSpPr/>
            <p:nvPr/>
          </p:nvSpPr>
          <p:spPr>
            <a:xfrm>
              <a:off x="4952527" y="489204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b="1" dirty="0">
                <a:solidFill>
                  <a:srgbClr val="0070C0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49F6C8E-C9B9-6F43-B40C-0D18A8745324}"/>
                </a:ext>
              </a:extLst>
            </p:cNvPr>
            <p:cNvSpPr/>
            <p:nvPr/>
          </p:nvSpPr>
          <p:spPr>
            <a:xfrm>
              <a:off x="4316161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b="1" dirty="0">
                <a:solidFill>
                  <a:srgbClr val="0070C0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3E61A6E-7A31-824C-BFE4-3E189B834F9B}"/>
                </a:ext>
              </a:extLst>
            </p:cNvPr>
            <p:cNvSpPr/>
            <p:nvPr/>
          </p:nvSpPr>
          <p:spPr>
            <a:xfrm>
              <a:off x="5538233" y="5329076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b="1" dirty="0">
                <a:solidFill>
                  <a:srgbClr val="0070C0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FADE0BD-C8E7-F840-9EF4-BE949AF76EC6}"/>
                </a:ext>
              </a:extLst>
            </p:cNvPr>
            <p:cNvSpPr/>
            <p:nvPr/>
          </p:nvSpPr>
          <p:spPr>
            <a:xfrm>
              <a:off x="3977833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b="1" dirty="0">
                <a:solidFill>
                  <a:srgbClr val="0070C0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EDA2E68-FD12-E74B-9FD9-AD3494BCBFB9}"/>
                </a:ext>
              </a:extLst>
            </p:cNvPr>
            <p:cNvSpPr/>
            <p:nvPr/>
          </p:nvSpPr>
          <p:spPr>
            <a:xfrm>
              <a:off x="4585867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b="1" dirty="0">
                <a:solidFill>
                  <a:srgbClr val="0070C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E9AFBDD-AE1C-9048-A5DC-28E95C0436F1}"/>
                </a:ext>
              </a:extLst>
            </p:cNvPr>
            <p:cNvCxnSpPr>
              <a:cxnSpLocks/>
              <a:stCxn id="34" idx="3"/>
              <a:endCxn id="35" idx="7"/>
            </p:cNvCxnSpPr>
            <p:nvPr/>
          </p:nvCxnSpPr>
          <p:spPr>
            <a:xfrm flipH="1">
              <a:off x="4604942" y="5180821"/>
              <a:ext cx="397132" cy="24931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E9F57A5-2735-9F4B-B5B1-1E7B6981499E}"/>
                </a:ext>
              </a:extLst>
            </p:cNvPr>
            <p:cNvCxnSpPr>
              <a:cxnSpLocks/>
              <a:stCxn id="34" idx="5"/>
              <a:endCxn id="36" idx="1"/>
            </p:cNvCxnSpPr>
            <p:nvPr/>
          </p:nvCxnSpPr>
          <p:spPr>
            <a:xfrm>
              <a:off x="5241308" y="5180821"/>
              <a:ext cx="346472" cy="19780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63DA932-959C-F544-9D94-487A1FE8176C}"/>
                </a:ext>
              </a:extLst>
            </p:cNvPr>
            <p:cNvCxnSpPr>
              <a:cxnSpLocks/>
              <a:stCxn id="35" idx="3"/>
              <a:endCxn id="37" idx="0"/>
            </p:cNvCxnSpPr>
            <p:nvPr/>
          </p:nvCxnSpPr>
          <p:spPr>
            <a:xfrm flipH="1">
              <a:off x="4146997" y="5669370"/>
              <a:ext cx="218711" cy="38863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A0100A2-AC0F-4040-A7F7-5D7C473CCD8E}"/>
                </a:ext>
              </a:extLst>
            </p:cNvPr>
            <p:cNvCxnSpPr>
              <a:cxnSpLocks/>
              <a:stCxn id="35" idx="5"/>
              <a:endCxn id="38" idx="0"/>
            </p:cNvCxnSpPr>
            <p:nvPr/>
          </p:nvCxnSpPr>
          <p:spPr>
            <a:xfrm>
              <a:off x="4604942" y="5669370"/>
              <a:ext cx="150089" cy="38863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68BDDEC-D8A4-F743-9C3B-3F2F2A3436E2}"/>
              </a:ext>
            </a:extLst>
          </p:cNvPr>
          <p:cNvGrpSpPr/>
          <p:nvPr/>
        </p:nvGrpSpPr>
        <p:grpSpPr>
          <a:xfrm>
            <a:off x="3291559" y="3450797"/>
            <a:ext cx="672710" cy="1123585"/>
            <a:chOff x="3032077" y="3311616"/>
            <a:chExt cx="896947" cy="1498113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B675D1A-A9F0-064A-A083-043A4081921F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b="1" dirty="0">
                <a:solidFill>
                  <a:srgbClr val="0070C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0DADF85-68F2-E544-B01C-48AE35C675B3}"/>
                </a:ext>
              </a:extLst>
            </p:cNvPr>
            <p:cNvCxnSpPr>
              <a:cxnSpLocks/>
              <a:stCxn id="36" idx="3"/>
              <a:endCxn id="44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5EC0A06-D5C3-9D4B-908E-0E6D4827245C}"/>
              </a:ext>
            </a:extLst>
          </p:cNvPr>
          <p:cNvGrpSpPr/>
          <p:nvPr/>
        </p:nvGrpSpPr>
        <p:grpSpPr>
          <a:xfrm>
            <a:off x="1158506" y="4502870"/>
            <a:ext cx="553625" cy="993178"/>
            <a:chOff x="649156" y="4860826"/>
            <a:chExt cx="738167" cy="1324237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47C0CA-56FF-4640-9911-FE49E9B6DDDE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b="1" dirty="0">
                <a:solidFill>
                  <a:srgbClr val="0070C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2334B05-2C8F-7E4D-8E94-CDB5089A1F29}"/>
                </a:ext>
              </a:extLst>
            </p:cNvPr>
            <p:cNvCxnSpPr>
              <a:cxnSpLocks/>
              <a:stCxn id="37" idx="3"/>
              <a:endCxn id="47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B856816-EC8A-C346-840E-EC35E2ADDDA5}"/>
              </a:ext>
            </a:extLst>
          </p:cNvPr>
          <p:cNvGrpSpPr/>
          <p:nvPr/>
        </p:nvGrpSpPr>
        <p:grpSpPr>
          <a:xfrm>
            <a:off x="4309557" y="3450797"/>
            <a:ext cx="557092" cy="1123585"/>
            <a:chOff x="4504246" y="3305662"/>
            <a:chExt cx="742789" cy="1498113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50DAA49-097F-5A46-95A5-FC78123EEF2C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b="1" dirty="0">
                <a:solidFill>
                  <a:srgbClr val="0070C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D75569E-D543-FB46-AAE2-6C427CEE66DC}"/>
                </a:ext>
              </a:extLst>
            </p:cNvPr>
            <p:cNvCxnSpPr>
              <a:cxnSpLocks/>
              <a:stCxn id="36" idx="5"/>
              <a:endCxn id="50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41E4C6-6C22-7344-B4DD-8C803D9C1691}"/>
              </a:ext>
            </a:extLst>
          </p:cNvPr>
          <p:cNvGrpSpPr/>
          <p:nvPr/>
        </p:nvGrpSpPr>
        <p:grpSpPr>
          <a:xfrm>
            <a:off x="2803248" y="4502870"/>
            <a:ext cx="559823" cy="1025042"/>
            <a:chOff x="3737663" y="4860826"/>
            <a:chExt cx="746431" cy="1366723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E565D76-FBB8-774C-908E-8C5977717E15}"/>
                </a:ext>
              </a:extLst>
            </p:cNvPr>
            <p:cNvSpPr/>
            <p:nvPr/>
          </p:nvSpPr>
          <p:spPr>
            <a:xfrm>
              <a:off x="3737663" y="557646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b="1" dirty="0">
                <a:solidFill>
                  <a:srgbClr val="0070C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6673024-9061-C24C-B0B6-F556D8AFAB30}"/>
                </a:ext>
              </a:extLst>
            </p:cNvPr>
            <p:cNvCxnSpPr>
              <a:cxnSpLocks/>
              <a:stCxn id="44" idx="3"/>
              <a:endCxn id="53" idx="0"/>
            </p:cNvCxnSpPr>
            <p:nvPr/>
          </p:nvCxnSpPr>
          <p:spPr>
            <a:xfrm flipH="1">
              <a:off x="4063204" y="4860826"/>
              <a:ext cx="420890" cy="71564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600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02970E2F-906E-FD3F-B15A-14ADCABF4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918" y="5864525"/>
            <a:ext cx="1914050" cy="109594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24DE4A1-E885-5E26-A2F1-EB717D79A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4EAFA2-30BB-9DB3-D696-9051A7BB8CF5}"/>
              </a:ext>
            </a:extLst>
          </p:cNvPr>
          <p:cNvSpPr txBox="1"/>
          <p:nvPr/>
        </p:nvSpPr>
        <p:spPr>
          <a:xfrm>
            <a:off x="381366" y="1691089"/>
            <a:ext cx="3786421" cy="2585323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10000"/>
                </a:solidFill>
              </a:rPr>
              <a:t>Final-</a:t>
            </a:r>
            <a:r>
              <a:rPr lang="en-US" b="1" dirty="0">
                <a:solidFill>
                  <a:srgbClr val="0070C0"/>
                </a:solidFill>
              </a:rPr>
              <a:t>homework/project</a:t>
            </a:r>
          </a:p>
          <a:p>
            <a:endParaRPr lang="en-US" b="1" dirty="0">
              <a:solidFill>
                <a:srgbClr val="010000"/>
              </a:solidFill>
            </a:endParaRPr>
          </a:p>
          <a:p>
            <a:endParaRPr lang="en-US" dirty="0">
              <a:solidFill>
                <a:srgbClr val="01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4 problems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2 regular (1 recursion + 1 tree)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1 extra credit for homework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1 has 60pt of final exam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1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Due 6/10(11) (2 days after final)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2FFDC3-0229-AC6B-F6E5-2E9A28535A8E}"/>
              </a:ext>
            </a:extLst>
          </p:cNvPr>
          <p:cNvSpPr txBox="1"/>
          <p:nvPr/>
        </p:nvSpPr>
        <p:spPr>
          <a:xfrm>
            <a:off x="4534939" y="1802792"/>
            <a:ext cx="4398435" cy="2585323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rgbClr val="010000"/>
                </a:solidFill>
              </a:defRPr>
            </a:lvl1pPr>
            <a:lvl2pPr marL="742950" lvl="1" indent="-285750">
              <a:buFont typeface="Arial" panose="020B0604020202020204" pitchFamily="34" charset="0"/>
              <a:buChar char="•"/>
              <a:defRPr sz="2000">
                <a:solidFill>
                  <a:srgbClr val="010000"/>
                </a:solidFill>
              </a:defRPr>
            </a:lvl2pPr>
          </a:lstStyle>
          <a:p>
            <a:r>
              <a:rPr lang="en-US" sz="1800" dirty="0"/>
              <a:t>Final-</a:t>
            </a:r>
            <a:r>
              <a:rPr lang="en-US" sz="1800" dirty="0">
                <a:solidFill>
                  <a:srgbClr val="FF0000"/>
                </a:solidFill>
              </a:rPr>
              <a:t>exam</a:t>
            </a:r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6/8 (Wednesday) during lecture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50pts (the other 50pt in the final project)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Same format as midterm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Comprehensive (everything)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97077CF-11DB-4680-73CF-BC6A36FB1270}"/>
              </a:ext>
            </a:extLst>
          </p:cNvPr>
          <p:cNvGrpSpPr/>
          <p:nvPr/>
        </p:nvGrpSpPr>
        <p:grpSpPr>
          <a:xfrm>
            <a:off x="1720221" y="5214726"/>
            <a:ext cx="5458873" cy="1076192"/>
            <a:chOff x="2432395" y="4788333"/>
            <a:chExt cx="5458873" cy="107619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EBD2C68-CA0C-5239-9DF4-FFB93F9381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2395" y="5302664"/>
              <a:ext cx="5198999" cy="1336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0CF0B73-8AFC-FBAF-638E-55355753C5DE}"/>
                </a:ext>
              </a:extLst>
            </p:cNvPr>
            <p:cNvCxnSpPr/>
            <p:nvPr/>
          </p:nvCxnSpPr>
          <p:spPr>
            <a:xfrm>
              <a:off x="3142538" y="5165937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6132BBC-D835-1483-A2FD-07EC3CB5BB86}"/>
                </a:ext>
              </a:extLst>
            </p:cNvPr>
            <p:cNvCxnSpPr/>
            <p:nvPr/>
          </p:nvCxnSpPr>
          <p:spPr>
            <a:xfrm>
              <a:off x="3494162" y="5138874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FE9BBF8-A6BC-9529-7321-E05523CCC522}"/>
                </a:ext>
              </a:extLst>
            </p:cNvPr>
            <p:cNvCxnSpPr/>
            <p:nvPr/>
          </p:nvCxnSpPr>
          <p:spPr>
            <a:xfrm>
              <a:off x="3845786" y="5158814"/>
              <a:ext cx="0" cy="29910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B03E8D-D5CB-1993-9681-DC1CF133DE84}"/>
                </a:ext>
              </a:extLst>
            </p:cNvPr>
            <p:cNvCxnSpPr/>
            <p:nvPr/>
          </p:nvCxnSpPr>
          <p:spPr>
            <a:xfrm>
              <a:off x="4197410" y="5158814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829F5A4-2EB7-C718-321B-ECC384F136B1}"/>
                </a:ext>
              </a:extLst>
            </p:cNvPr>
            <p:cNvCxnSpPr/>
            <p:nvPr/>
          </p:nvCxnSpPr>
          <p:spPr>
            <a:xfrm>
              <a:off x="4549034" y="5137449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536EAF9-2C9E-D115-49F5-EEBB44326EA6}"/>
                </a:ext>
              </a:extLst>
            </p:cNvPr>
            <p:cNvCxnSpPr/>
            <p:nvPr/>
          </p:nvCxnSpPr>
          <p:spPr>
            <a:xfrm>
              <a:off x="4900658" y="5158813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9A09B2D-4AE3-B373-735B-EC1EEB3FDB7A}"/>
                </a:ext>
              </a:extLst>
            </p:cNvPr>
            <p:cNvCxnSpPr>
              <a:cxnSpLocks/>
            </p:cNvCxnSpPr>
            <p:nvPr/>
          </p:nvCxnSpPr>
          <p:spPr>
            <a:xfrm>
              <a:off x="5252282" y="5131750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5B65F90-5A6D-D461-A38C-30DBA05F5048}"/>
                </a:ext>
              </a:extLst>
            </p:cNvPr>
            <p:cNvCxnSpPr/>
            <p:nvPr/>
          </p:nvCxnSpPr>
          <p:spPr>
            <a:xfrm>
              <a:off x="5603906" y="5158813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FA7869D-5A34-21F1-6F29-681F9EB3F38F}"/>
                </a:ext>
              </a:extLst>
            </p:cNvPr>
            <p:cNvCxnSpPr/>
            <p:nvPr/>
          </p:nvCxnSpPr>
          <p:spPr>
            <a:xfrm>
              <a:off x="5955530" y="5131750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614BC95-104E-8636-4981-DA8411997506}"/>
                </a:ext>
              </a:extLst>
            </p:cNvPr>
            <p:cNvCxnSpPr>
              <a:cxnSpLocks/>
            </p:cNvCxnSpPr>
            <p:nvPr/>
          </p:nvCxnSpPr>
          <p:spPr>
            <a:xfrm>
              <a:off x="6307154" y="5131749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B1808CD-658F-3872-147D-C293739EB267}"/>
                </a:ext>
              </a:extLst>
            </p:cNvPr>
            <p:cNvCxnSpPr/>
            <p:nvPr/>
          </p:nvCxnSpPr>
          <p:spPr>
            <a:xfrm>
              <a:off x="6658778" y="5158812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386C63D-B161-9BE6-244E-8BEB1B51B998}"/>
                </a:ext>
              </a:extLst>
            </p:cNvPr>
            <p:cNvCxnSpPr/>
            <p:nvPr/>
          </p:nvCxnSpPr>
          <p:spPr>
            <a:xfrm>
              <a:off x="7010399" y="5131749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959B43-B4EB-1282-4203-062BF58F2794}"/>
                </a:ext>
              </a:extLst>
            </p:cNvPr>
            <p:cNvSpPr txBox="1"/>
            <p:nvPr/>
          </p:nvSpPr>
          <p:spPr>
            <a:xfrm>
              <a:off x="3571768" y="5524708"/>
              <a:ext cx="5480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Today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7B8584A-ACAB-8D15-465A-99861212FA54}"/>
                </a:ext>
              </a:extLst>
            </p:cNvPr>
            <p:cNvSpPr txBox="1"/>
            <p:nvPr/>
          </p:nvSpPr>
          <p:spPr>
            <a:xfrm>
              <a:off x="3312691" y="4788333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31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438CF35-F724-5E66-BCAF-8A7D6EA18ADA}"/>
                </a:ext>
              </a:extLst>
            </p:cNvPr>
            <p:cNvSpPr txBox="1"/>
            <p:nvPr/>
          </p:nvSpPr>
          <p:spPr>
            <a:xfrm>
              <a:off x="6169135" y="4793134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E301694-EF23-B8C6-CB3F-F1B935E334EF}"/>
                </a:ext>
              </a:extLst>
            </p:cNvPr>
            <p:cNvSpPr txBox="1"/>
            <p:nvPr/>
          </p:nvSpPr>
          <p:spPr>
            <a:xfrm>
              <a:off x="6826695" y="4796879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04F8790-4E81-4181-A640-3B62D37A539F}"/>
                </a:ext>
              </a:extLst>
            </p:cNvPr>
            <p:cNvSpPr txBox="1"/>
            <p:nvPr/>
          </p:nvSpPr>
          <p:spPr>
            <a:xfrm>
              <a:off x="5881524" y="5587526"/>
              <a:ext cx="8512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Final exam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299D515-F15E-9F40-8DE1-3064B695487E}"/>
                </a:ext>
              </a:extLst>
            </p:cNvPr>
            <p:cNvSpPr txBox="1"/>
            <p:nvPr/>
          </p:nvSpPr>
          <p:spPr>
            <a:xfrm>
              <a:off x="6914141" y="5587526"/>
              <a:ext cx="9771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Final hw due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48E1117-8868-E82E-FC0E-89464790DE73}"/>
              </a:ext>
            </a:extLst>
          </p:cNvPr>
          <p:cNvSpPr txBox="1"/>
          <p:nvPr/>
        </p:nvSpPr>
        <p:spPr>
          <a:xfrm>
            <a:off x="2939915" y="5223271"/>
            <a:ext cx="436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6/1</a:t>
            </a:r>
          </a:p>
        </p:txBody>
      </p:sp>
    </p:spTree>
    <p:extLst>
      <p:ext uri="{BB962C8B-B14F-4D97-AF65-F5344CB8AC3E}">
        <p14:creationId xmlns:p14="http://schemas.microsoft.com/office/powerpoint/2010/main" val="234533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A69402E9-74CC-E542-A1CA-0D5BB1A4DC32}"/>
              </a:ext>
            </a:extLst>
          </p:cNvPr>
          <p:cNvGrpSpPr/>
          <p:nvPr/>
        </p:nvGrpSpPr>
        <p:grpSpPr>
          <a:xfrm>
            <a:off x="2588362" y="1203783"/>
            <a:ext cx="3708143" cy="3092828"/>
            <a:chOff x="1544674" y="2061292"/>
            <a:chExt cx="4944191" cy="4123771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C4CBD40-09AB-8C40-9895-FE503A0B750A}"/>
                </a:ext>
              </a:extLst>
            </p:cNvPr>
            <p:cNvGrpSpPr/>
            <p:nvPr/>
          </p:nvGrpSpPr>
          <p:grpSpPr>
            <a:xfrm>
              <a:off x="2187492" y="2061292"/>
              <a:ext cx="3653933" cy="2894883"/>
              <a:chOff x="3977833" y="4892040"/>
              <a:chExt cx="1898728" cy="1504296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06D679F9-658D-2446-AC1B-814502200D30}"/>
                  </a:ext>
                </a:extLst>
              </p:cNvPr>
              <p:cNvSpPr/>
              <p:nvPr/>
            </p:nvSpPr>
            <p:spPr>
              <a:xfrm>
                <a:off x="4952527" y="4892040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8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2BD4FA70-01BE-1645-B014-A101E5D7D63B}"/>
                  </a:ext>
                </a:extLst>
              </p:cNvPr>
              <p:cNvSpPr/>
              <p:nvPr/>
            </p:nvSpPr>
            <p:spPr>
              <a:xfrm>
                <a:off x="4316161" y="5380589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7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0B2813A1-3C67-A846-9592-F7D572C5C367}"/>
                  </a:ext>
                </a:extLst>
              </p:cNvPr>
              <p:cNvSpPr/>
              <p:nvPr/>
            </p:nvSpPr>
            <p:spPr>
              <a:xfrm>
                <a:off x="5538233" y="5329076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6</a:t>
                </a: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8E2E715-1C23-F747-A4EE-ACE5DD7F1AB4}"/>
                  </a:ext>
                </a:extLst>
              </p:cNvPr>
              <p:cNvSpPr/>
              <p:nvPr/>
            </p:nvSpPr>
            <p:spPr>
              <a:xfrm>
                <a:off x="3977833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4</a:t>
                </a: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548A0E43-27AA-B24B-B8CC-C8BC63455E2B}"/>
                  </a:ext>
                </a:extLst>
              </p:cNvPr>
              <p:cNvSpPr/>
              <p:nvPr/>
            </p:nvSpPr>
            <p:spPr>
              <a:xfrm>
                <a:off x="4585867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3</a:t>
                </a:r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5CE613DD-88E4-4F4C-A193-5983949AB780}"/>
                  </a:ext>
                </a:extLst>
              </p:cNvPr>
              <p:cNvCxnSpPr>
                <a:cxnSpLocks/>
                <a:stCxn id="61" idx="3"/>
                <a:endCxn id="62" idx="7"/>
              </p:cNvCxnSpPr>
              <p:nvPr/>
            </p:nvCxnSpPr>
            <p:spPr>
              <a:xfrm flipH="1">
                <a:off x="4604942" y="5180821"/>
                <a:ext cx="397132" cy="249315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0ACB4E88-FD20-5748-BE92-29012724CE4E}"/>
                  </a:ext>
                </a:extLst>
              </p:cNvPr>
              <p:cNvCxnSpPr>
                <a:cxnSpLocks/>
                <a:stCxn id="61" idx="5"/>
                <a:endCxn id="63" idx="1"/>
              </p:cNvCxnSpPr>
              <p:nvPr/>
            </p:nvCxnSpPr>
            <p:spPr>
              <a:xfrm>
                <a:off x="5241308" y="5180821"/>
                <a:ext cx="346472" cy="197802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FB3A816E-3009-C04E-AEAD-BD673EE1E225}"/>
                  </a:ext>
                </a:extLst>
              </p:cNvPr>
              <p:cNvCxnSpPr>
                <a:cxnSpLocks/>
                <a:stCxn id="62" idx="3"/>
                <a:endCxn id="64" idx="0"/>
              </p:cNvCxnSpPr>
              <p:nvPr/>
            </p:nvCxnSpPr>
            <p:spPr>
              <a:xfrm flipH="1">
                <a:off x="4146997" y="5669370"/>
                <a:ext cx="218711" cy="388638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0DA3E666-B163-604B-8E2A-61E0035716FC}"/>
                  </a:ext>
                </a:extLst>
              </p:cNvPr>
              <p:cNvCxnSpPr>
                <a:cxnSpLocks/>
                <a:stCxn id="62" idx="5"/>
                <a:endCxn id="65" idx="0"/>
              </p:cNvCxnSpPr>
              <p:nvPr/>
            </p:nvCxnSpPr>
            <p:spPr>
              <a:xfrm>
                <a:off x="4604942" y="5669370"/>
                <a:ext cx="150089" cy="388638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6A6A4FE-91E2-1141-962C-83B32574BBCB}"/>
                </a:ext>
              </a:extLst>
            </p:cNvPr>
            <p:cNvGrpSpPr/>
            <p:nvPr/>
          </p:nvGrpSpPr>
          <p:grpSpPr>
            <a:xfrm>
              <a:off x="4388745" y="3458062"/>
              <a:ext cx="896947" cy="1498113"/>
              <a:chOff x="3032077" y="3311616"/>
              <a:chExt cx="896947" cy="149811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B84AE171-38E8-3743-8B07-62A108B42EC1}"/>
                  </a:ext>
                </a:extLst>
              </p:cNvPr>
              <p:cNvSpPr/>
              <p:nvPr/>
            </p:nvSpPr>
            <p:spPr>
              <a:xfrm>
                <a:off x="3032077" y="4158647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5</a:t>
                </a:r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0A53AD68-8178-5243-8079-46A0D10BE5BD}"/>
                  </a:ext>
                </a:extLst>
              </p:cNvPr>
              <p:cNvCxnSpPr>
                <a:cxnSpLocks/>
                <a:stCxn id="63" idx="3"/>
                <a:endCxn id="59" idx="0"/>
              </p:cNvCxnSpPr>
              <p:nvPr/>
            </p:nvCxnSpPr>
            <p:spPr>
              <a:xfrm flipH="1">
                <a:off x="3357618" y="3311616"/>
                <a:ext cx="571406" cy="847031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D2E98C5-839D-A841-9876-45E03B866355}"/>
                </a:ext>
              </a:extLst>
            </p:cNvPr>
            <p:cNvGrpSpPr/>
            <p:nvPr/>
          </p:nvGrpSpPr>
          <p:grpSpPr>
            <a:xfrm>
              <a:off x="1544674" y="4860826"/>
              <a:ext cx="738167" cy="1324237"/>
              <a:chOff x="649156" y="4860826"/>
              <a:chExt cx="738167" cy="1324237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64DC4293-2AC8-8242-8C6A-3A38D5F397FA}"/>
                  </a:ext>
                </a:extLst>
              </p:cNvPr>
              <p:cNvSpPr/>
              <p:nvPr/>
            </p:nvSpPr>
            <p:spPr>
              <a:xfrm>
                <a:off x="649156" y="5533981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1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721EBB48-686A-694C-98C5-D00F56BF77B0}"/>
                  </a:ext>
                </a:extLst>
              </p:cNvPr>
              <p:cNvCxnSpPr>
                <a:cxnSpLocks/>
                <a:stCxn id="64" idx="3"/>
                <a:endCxn id="57" idx="0"/>
              </p:cNvCxnSpPr>
              <p:nvPr/>
            </p:nvCxnSpPr>
            <p:spPr>
              <a:xfrm flipH="1">
                <a:off x="974697" y="4860826"/>
                <a:ext cx="412626" cy="673155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5E1AC06-C512-3D4A-BAF1-ACF12D031098}"/>
                </a:ext>
              </a:extLst>
            </p:cNvPr>
            <p:cNvGrpSpPr/>
            <p:nvPr/>
          </p:nvGrpSpPr>
          <p:grpSpPr>
            <a:xfrm>
              <a:off x="5746076" y="3458062"/>
              <a:ext cx="742789" cy="1498113"/>
              <a:chOff x="4504246" y="3305662"/>
              <a:chExt cx="742789" cy="1498113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0B7C3E68-F847-6945-886C-6B7ECE4D068E}"/>
                  </a:ext>
                </a:extLst>
              </p:cNvPr>
              <p:cNvSpPr/>
              <p:nvPr/>
            </p:nvSpPr>
            <p:spPr>
              <a:xfrm>
                <a:off x="4595953" y="4152693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2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678BE2D0-27A0-2940-B2BA-8DD05836B567}"/>
                  </a:ext>
                </a:extLst>
              </p:cNvPr>
              <p:cNvCxnSpPr>
                <a:cxnSpLocks/>
                <a:stCxn id="63" idx="5"/>
                <a:endCxn id="55" idx="0"/>
              </p:cNvCxnSpPr>
              <p:nvPr/>
            </p:nvCxnSpPr>
            <p:spPr>
              <a:xfrm>
                <a:off x="4504246" y="3305662"/>
                <a:ext cx="417248" cy="847031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1B13DD79-3DCC-AB41-93CA-44D9667C90BF}"/>
              </a:ext>
            </a:extLst>
          </p:cNvPr>
          <p:cNvSpPr txBox="1"/>
          <p:nvPr/>
        </p:nvSpPr>
        <p:spPr>
          <a:xfrm>
            <a:off x="310351" y="4835538"/>
            <a:ext cx="40566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FF442B"/>
                </a:solidFill>
              </a:rPr>
              <a:t>Complete binary tree </a:t>
            </a:r>
            <a:r>
              <a:rPr lang="en-US" sz="1350" b="1" dirty="0">
                <a:solidFill>
                  <a:srgbClr val="FF442B"/>
                </a:solidFill>
                <a:sym typeface="Wingdings" pitchFamily="2" charset="2"/>
              </a:rPr>
              <a:t> No need to use the Tree node</a:t>
            </a:r>
            <a:endParaRPr lang="en-US" sz="1350" b="1" dirty="0">
              <a:solidFill>
                <a:srgbClr val="FF442B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075C88C-1CED-3C4F-9EA3-F0C13E2CAD05}"/>
              </a:ext>
            </a:extLst>
          </p:cNvPr>
          <p:cNvGrpSpPr/>
          <p:nvPr/>
        </p:nvGrpSpPr>
        <p:grpSpPr>
          <a:xfrm>
            <a:off x="960188" y="5355961"/>
            <a:ext cx="3371641" cy="427547"/>
            <a:chOff x="1280250" y="5998281"/>
            <a:chExt cx="4495521" cy="570063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414FE90-584D-AD4C-8880-43A4ACC86EDB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E06C0CF8-CA3B-3048-A538-47BEED922371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8</a:t>
                </a:r>
              </a:p>
            </p:txBody>
          </p:sp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95CA848B-FE63-C648-AFDE-14059CAA5504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7</a:t>
                </a:r>
              </a:p>
            </p:txBody>
          </p:sp>
          <p:sp>
            <p:nvSpPr>
              <p:cNvPr id="77" name="Rounded Rectangle 76">
                <a:extLst>
                  <a:ext uri="{FF2B5EF4-FFF2-40B4-BE49-F238E27FC236}">
                    <a16:creationId xmlns:a16="http://schemas.microsoft.com/office/drawing/2014/main" id="{EB2BFD2E-459F-F24C-B45F-8E6152EDF50D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6</a:t>
                </a:r>
              </a:p>
            </p:txBody>
          </p:sp>
          <p:sp>
            <p:nvSpPr>
              <p:cNvPr id="78" name="Rounded Rectangle 77">
                <a:extLst>
                  <a:ext uri="{FF2B5EF4-FFF2-40B4-BE49-F238E27FC236}">
                    <a16:creationId xmlns:a16="http://schemas.microsoft.com/office/drawing/2014/main" id="{34D12216-51E7-4542-A11F-B91B52A2B903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4</a:t>
                </a:r>
              </a:p>
            </p:txBody>
          </p:sp>
          <p:sp>
            <p:nvSpPr>
              <p:cNvPr id="79" name="Rounded Rectangle 78">
                <a:extLst>
                  <a:ext uri="{FF2B5EF4-FFF2-40B4-BE49-F238E27FC236}">
                    <a16:creationId xmlns:a16="http://schemas.microsoft.com/office/drawing/2014/main" id="{EBF1E858-CB5B-7F44-843B-820719E6090C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3</a:t>
                </a:r>
              </a:p>
            </p:txBody>
          </p:sp>
          <p:sp>
            <p:nvSpPr>
              <p:cNvPr id="80" name="Rounded Rectangle 79">
                <a:extLst>
                  <a:ext uri="{FF2B5EF4-FFF2-40B4-BE49-F238E27FC236}">
                    <a16:creationId xmlns:a16="http://schemas.microsoft.com/office/drawing/2014/main" id="{D09A3FE3-8379-2148-81C6-D710D90679FF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5</a:t>
                </a:r>
              </a:p>
            </p:txBody>
          </p:sp>
        </p:grp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EE9DFB92-DE94-A941-8FA4-59C8787FA948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2</a:t>
              </a: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3FAA880F-2E84-B04C-ADF7-F5D20C8E223D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1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CFB2768-DD7F-194C-B749-7869484AE4F4}"/>
              </a:ext>
            </a:extLst>
          </p:cNvPr>
          <p:cNvSpPr txBox="1"/>
          <p:nvPr/>
        </p:nvSpPr>
        <p:spPr>
          <a:xfrm>
            <a:off x="4476317" y="5641944"/>
            <a:ext cx="192552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4063"/>
                </a:solidFill>
                <a:latin typeface="Ink Free" panose="03080402000500000000" pitchFamily="66" charset="0"/>
              </a:rPr>
              <a:t>What traversal is this?</a:t>
            </a:r>
          </a:p>
        </p:txBody>
      </p:sp>
    </p:spTree>
    <p:extLst>
      <p:ext uri="{BB962C8B-B14F-4D97-AF65-F5344CB8AC3E}">
        <p14:creationId xmlns:p14="http://schemas.microsoft.com/office/powerpoint/2010/main" val="252506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2B0CC355-7315-3E46-9BDD-4491846FA388}"/>
              </a:ext>
            </a:extLst>
          </p:cNvPr>
          <p:cNvGrpSpPr/>
          <p:nvPr/>
        </p:nvGrpSpPr>
        <p:grpSpPr>
          <a:xfrm>
            <a:off x="393255" y="3956446"/>
            <a:ext cx="4110688" cy="521264"/>
            <a:chOff x="1280250" y="5998281"/>
            <a:chExt cx="4495521" cy="57006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8CA7232-9BB9-C445-AD7E-341C0B857D8E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EAE0EAA9-DBE5-A04F-BBEF-A9BE57E70A39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8</a:t>
                </a:r>
              </a:p>
            </p:txBody>
          </p:sp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7CBFD2C9-99ED-674D-A375-1BEECA166A89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7</a:t>
                </a:r>
              </a:p>
            </p:txBody>
          </p:sp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7B6E162C-A5C6-E840-8BE4-87FA6B7FBEED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6</a:t>
                </a:r>
              </a:p>
            </p:txBody>
          </p:sp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B6195909-8257-5D4B-B6BC-A723045DF891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4</a:t>
                </a:r>
              </a:p>
            </p:txBody>
          </p:sp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6CEEE7AA-F213-5C43-8681-313BFAB055CF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3</a:t>
                </a:r>
              </a:p>
            </p:txBody>
          </p:sp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74EDA96C-82FA-3149-A28C-CCA981B0C4F0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5</a:t>
                </a:r>
              </a:p>
            </p:txBody>
          </p:sp>
        </p:grp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2609B90F-FFF7-914F-9BA8-A5F66B5AD7BE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004063"/>
                  </a:solidFill>
                </a:rPr>
                <a:t>2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990CE530-B8FC-D240-ACA9-17194DF4EDDC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004063"/>
                  </a:solidFill>
                </a:rPr>
                <a:t>1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CB1C4131-46FC-7747-B74F-9661ADF79DD8}"/>
              </a:ext>
            </a:extLst>
          </p:cNvPr>
          <p:cNvSpPr txBox="1"/>
          <p:nvPr/>
        </p:nvSpPr>
        <p:spPr>
          <a:xfrm>
            <a:off x="537040" y="3626723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615AA3-994A-A54B-98B8-FA2E283BB6C2}"/>
              </a:ext>
            </a:extLst>
          </p:cNvPr>
          <p:cNvSpPr txBox="1"/>
          <p:nvPr/>
        </p:nvSpPr>
        <p:spPr>
          <a:xfrm>
            <a:off x="1050877" y="3626723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DC2E70B-0A12-0A42-9373-CF4654B1A317}"/>
              </a:ext>
            </a:extLst>
          </p:cNvPr>
          <p:cNvSpPr txBox="1"/>
          <p:nvPr/>
        </p:nvSpPr>
        <p:spPr>
          <a:xfrm>
            <a:off x="1564713" y="3626723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7A2C3C9-F38F-7A43-8620-A2A4E9205F9E}"/>
              </a:ext>
            </a:extLst>
          </p:cNvPr>
          <p:cNvSpPr txBox="1"/>
          <p:nvPr/>
        </p:nvSpPr>
        <p:spPr>
          <a:xfrm>
            <a:off x="2078549" y="3626723"/>
            <a:ext cx="2262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7250787-2303-0C45-BEB1-CBB6F3992D36}"/>
              </a:ext>
            </a:extLst>
          </p:cNvPr>
          <p:cNvSpPr txBox="1"/>
          <p:nvPr/>
        </p:nvSpPr>
        <p:spPr>
          <a:xfrm>
            <a:off x="2586029" y="3630216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8705AA2-1C4B-DF45-A36C-706303992A32}"/>
              </a:ext>
            </a:extLst>
          </p:cNvPr>
          <p:cNvSpPr txBox="1"/>
          <p:nvPr/>
        </p:nvSpPr>
        <p:spPr>
          <a:xfrm>
            <a:off x="3099865" y="3630216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EA27DD4-09C3-BF47-B59F-0667180BD796}"/>
              </a:ext>
            </a:extLst>
          </p:cNvPr>
          <p:cNvSpPr txBox="1"/>
          <p:nvPr/>
        </p:nvSpPr>
        <p:spPr>
          <a:xfrm>
            <a:off x="3613702" y="3630216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C9F50DD-B01C-B349-873F-B9DCDDA14591}"/>
              </a:ext>
            </a:extLst>
          </p:cNvPr>
          <p:cNvSpPr txBox="1"/>
          <p:nvPr/>
        </p:nvSpPr>
        <p:spPr>
          <a:xfrm>
            <a:off x="4127538" y="3630216"/>
            <a:ext cx="2262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7</a:t>
            </a:r>
          </a:p>
        </p:txBody>
      </p:sp>
      <p:sp>
        <p:nvSpPr>
          <p:cNvPr id="53" name="Left Brace 52">
            <a:extLst>
              <a:ext uri="{FF2B5EF4-FFF2-40B4-BE49-F238E27FC236}">
                <a16:creationId xmlns:a16="http://schemas.microsoft.com/office/drawing/2014/main" id="{67184073-6362-A148-B08D-CB46EBFBF1E8}"/>
              </a:ext>
            </a:extLst>
          </p:cNvPr>
          <p:cNvSpPr/>
          <p:nvPr/>
        </p:nvSpPr>
        <p:spPr>
          <a:xfrm rot="16200000">
            <a:off x="1333439" y="4410427"/>
            <a:ext cx="268371" cy="597614"/>
          </a:xfrm>
          <a:prstGeom prst="lef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DA656D91-8A8D-CD45-B33C-6F98FC8E2035}"/>
              </a:ext>
            </a:extLst>
          </p:cNvPr>
          <p:cNvCxnSpPr>
            <a:stCxn id="53" idx="1"/>
            <a:endCxn id="39" idx="2"/>
          </p:cNvCxnSpPr>
          <p:nvPr/>
        </p:nvCxnSpPr>
        <p:spPr>
          <a:xfrm rot="5400000" flipH="1">
            <a:off x="873279" y="4249075"/>
            <a:ext cx="371241" cy="817451"/>
          </a:xfrm>
          <a:prstGeom prst="bentConnector3">
            <a:avLst>
              <a:gd name="adj1" fmla="val -55427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Left Brace 80">
            <a:extLst>
              <a:ext uri="{FF2B5EF4-FFF2-40B4-BE49-F238E27FC236}">
                <a16:creationId xmlns:a16="http://schemas.microsoft.com/office/drawing/2014/main" id="{CBAEF668-28ED-8E4E-B71E-855B770C7CD7}"/>
              </a:ext>
            </a:extLst>
          </p:cNvPr>
          <p:cNvSpPr/>
          <p:nvPr/>
        </p:nvSpPr>
        <p:spPr>
          <a:xfrm rot="5400000">
            <a:off x="2318448" y="3225046"/>
            <a:ext cx="268371" cy="597614"/>
          </a:xfrm>
          <a:prstGeom prst="lef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C47C6D7A-6588-9C44-8ACF-06786C3434BD}"/>
              </a:ext>
            </a:extLst>
          </p:cNvPr>
          <p:cNvCxnSpPr>
            <a:cxnSpLocks/>
            <a:stCxn id="81" idx="1"/>
            <a:endCxn id="46" idx="0"/>
          </p:cNvCxnSpPr>
          <p:nvPr/>
        </p:nvCxnSpPr>
        <p:spPr>
          <a:xfrm rot="16200000" flipH="1" flipV="1">
            <a:off x="1703840" y="2877929"/>
            <a:ext cx="237055" cy="1260532"/>
          </a:xfrm>
          <a:prstGeom prst="bentConnector3">
            <a:avLst>
              <a:gd name="adj1" fmla="val -165878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7A6B1FE5-E30A-D547-93B6-9BF171554CAD}"/>
              </a:ext>
            </a:extLst>
          </p:cNvPr>
          <p:cNvSpPr txBox="1"/>
          <p:nvPr/>
        </p:nvSpPr>
        <p:spPr>
          <a:xfrm>
            <a:off x="2134730" y="5276334"/>
            <a:ext cx="1109599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004063"/>
                </a:solidFill>
              </a:rPr>
              <a:t>0 </a:t>
            </a:r>
            <a:r>
              <a:rPr lang="en-US" sz="2100" b="1" dirty="0">
                <a:solidFill>
                  <a:srgbClr val="004063"/>
                </a:solidFill>
                <a:sym typeface="Wingdings" pitchFamily="2" charset="2"/>
              </a:rPr>
              <a:t> 1, 2</a:t>
            </a:r>
          </a:p>
          <a:p>
            <a:r>
              <a:rPr lang="en-US" sz="2100" b="1" dirty="0">
                <a:solidFill>
                  <a:srgbClr val="004063"/>
                </a:solidFill>
                <a:sym typeface="Wingdings" pitchFamily="2" charset="2"/>
              </a:rPr>
              <a:t>1  3, 4</a:t>
            </a:r>
          </a:p>
          <a:p>
            <a:r>
              <a:rPr lang="en-US" sz="2100" b="1" dirty="0">
                <a:solidFill>
                  <a:srgbClr val="004063"/>
                </a:solidFill>
                <a:sym typeface="Wingdings" pitchFamily="2" charset="2"/>
              </a:rPr>
              <a:t>2  5, 6</a:t>
            </a:r>
            <a:endParaRPr lang="en-US" sz="2100" b="1" dirty="0">
              <a:solidFill>
                <a:srgbClr val="004063"/>
              </a:solidFill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5101F43-8C8B-294F-BD2C-46BC18769740}"/>
              </a:ext>
            </a:extLst>
          </p:cNvPr>
          <p:cNvGrpSpPr/>
          <p:nvPr/>
        </p:nvGrpSpPr>
        <p:grpSpPr>
          <a:xfrm>
            <a:off x="5293263" y="533895"/>
            <a:ext cx="3708143" cy="3092828"/>
            <a:chOff x="1544674" y="2061292"/>
            <a:chExt cx="4944191" cy="4123771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724F78C-4F82-5D46-9073-EE45C3ACF8CC}"/>
                </a:ext>
              </a:extLst>
            </p:cNvPr>
            <p:cNvGrpSpPr/>
            <p:nvPr/>
          </p:nvGrpSpPr>
          <p:grpSpPr>
            <a:xfrm>
              <a:off x="2187492" y="2061292"/>
              <a:ext cx="3653933" cy="2894883"/>
              <a:chOff x="3977833" y="4892040"/>
              <a:chExt cx="1898728" cy="1504296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16F1450B-9AC1-9641-A1F2-3186F1316CDE}"/>
                  </a:ext>
                </a:extLst>
              </p:cNvPr>
              <p:cNvSpPr/>
              <p:nvPr/>
            </p:nvSpPr>
            <p:spPr>
              <a:xfrm>
                <a:off x="4952527" y="4892040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8</a:t>
                </a: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AAEF4272-7FF5-C642-BF09-5EA0334B6380}"/>
                  </a:ext>
                </a:extLst>
              </p:cNvPr>
              <p:cNvSpPr/>
              <p:nvPr/>
            </p:nvSpPr>
            <p:spPr>
              <a:xfrm>
                <a:off x="4316161" y="5380589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7</a:t>
                </a: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52686153-F476-124E-AC6C-50B4259ABBC8}"/>
                  </a:ext>
                </a:extLst>
              </p:cNvPr>
              <p:cNvSpPr/>
              <p:nvPr/>
            </p:nvSpPr>
            <p:spPr>
              <a:xfrm>
                <a:off x="5538233" y="5329076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6</a:t>
                </a: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91086751-C2EC-8546-B0FF-26DF0D9E526A}"/>
                  </a:ext>
                </a:extLst>
              </p:cNvPr>
              <p:cNvSpPr/>
              <p:nvPr/>
            </p:nvSpPr>
            <p:spPr>
              <a:xfrm>
                <a:off x="3977833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4</a:t>
                </a:r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6F224A2D-4DA3-7345-B967-0E5DD35F25D3}"/>
                  </a:ext>
                </a:extLst>
              </p:cNvPr>
              <p:cNvSpPr/>
              <p:nvPr/>
            </p:nvSpPr>
            <p:spPr>
              <a:xfrm>
                <a:off x="4585867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3</a:t>
                </a:r>
              </a:p>
            </p:txBody>
          </p: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321DD151-B34B-1B4B-826D-1E02EBBB560B}"/>
                  </a:ext>
                </a:extLst>
              </p:cNvPr>
              <p:cNvCxnSpPr>
                <a:cxnSpLocks/>
                <a:stCxn id="95" idx="3"/>
                <a:endCxn id="96" idx="7"/>
              </p:cNvCxnSpPr>
              <p:nvPr/>
            </p:nvCxnSpPr>
            <p:spPr>
              <a:xfrm flipH="1">
                <a:off x="4604942" y="5180821"/>
                <a:ext cx="397132" cy="249315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69889D5A-0A14-4B45-BE22-D5711C651C90}"/>
                  </a:ext>
                </a:extLst>
              </p:cNvPr>
              <p:cNvCxnSpPr>
                <a:cxnSpLocks/>
                <a:stCxn id="95" idx="5"/>
                <a:endCxn id="97" idx="1"/>
              </p:cNvCxnSpPr>
              <p:nvPr/>
            </p:nvCxnSpPr>
            <p:spPr>
              <a:xfrm>
                <a:off x="5241308" y="5180821"/>
                <a:ext cx="346472" cy="197802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1CB9F740-BA88-804C-8401-B651345F3254}"/>
                  </a:ext>
                </a:extLst>
              </p:cNvPr>
              <p:cNvCxnSpPr>
                <a:cxnSpLocks/>
                <a:stCxn id="96" idx="3"/>
                <a:endCxn id="98" idx="0"/>
              </p:cNvCxnSpPr>
              <p:nvPr/>
            </p:nvCxnSpPr>
            <p:spPr>
              <a:xfrm flipH="1">
                <a:off x="4146997" y="5669370"/>
                <a:ext cx="218711" cy="388638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F99FF2C2-9558-CE47-87CE-9B0C0F9C5967}"/>
                  </a:ext>
                </a:extLst>
              </p:cNvPr>
              <p:cNvCxnSpPr>
                <a:cxnSpLocks/>
                <a:stCxn id="96" idx="5"/>
                <a:endCxn id="99" idx="0"/>
              </p:cNvCxnSpPr>
              <p:nvPr/>
            </p:nvCxnSpPr>
            <p:spPr>
              <a:xfrm>
                <a:off x="4604942" y="5669370"/>
                <a:ext cx="150089" cy="388638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978FE6AC-89B9-4148-AB03-1DC9E350ACFA}"/>
                </a:ext>
              </a:extLst>
            </p:cNvPr>
            <p:cNvGrpSpPr/>
            <p:nvPr/>
          </p:nvGrpSpPr>
          <p:grpSpPr>
            <a:xfrm>
              <a:off x="4388745" y="3458062"/>
              <a:ext cx="896947" cy="1498113"/>
              <a:chOff x="3032077" y="3311616"/>
              <a:chExt cx="896947" cy="1498113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4C16230C-A116-5F45-BA9D-76BB60CA9985}"/>
                  </a:ext>
                </a:extLst>
              </p:cNvPr>
              <p:cNvSpPr/>
              <p:nvPr/>
            </p:nvSpPr>
            <p:spPr>
              <a:xfrm>
                <a:off x="3032077" y="4158647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5</a:t>
                </a:r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01CEB5AA-09F7-564B-8CB9-477F5DECBD19}"/>
                  </a:ext>
                </a:extLst>
              </p:cNvPr>
              <p:cNvCxnSpPr>
                <a:cxnSpLocks/>
                <a:stCxn id="97" idx="3"/>
                <a:endCxn id="93" idx="0"/>
              </p:cNvCxnSpPr>
              <p:nvPr/>
            </p:nvCxnSpPr>
            <p:spPr>
              <a:xfrm flipH="1">
                <a:off x="3357618" y="3311616"/>
                <a:ext cx="571406" cy="847031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94FE1686-62DC-474D-AD1A-8C93AA9E6765}"/>
                </a:ext>
              </a:extLst>
            </p:cNvPr>
            <p:cNvGrpSpPr/>
            <p:nvPr/>
          </p:nvGrpSpPr>
          <p:grpSpPr>
            <a:xfrm>
              <a:off x="1544674" y="4860826"/>
              <a:ext cx="738167" cy="1324237"/>
              <a:chOff x="649156" y="4860826"/>
              <a:chExt cx="738167" cy="1324237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FDA7C92A-391C-A84F-ADB9-06FCA5B2BC7D}"/>
                  </a:ext>
                </a:extLst>
              </p:cNvPr>
              <p:cNvSpPr/>
              <p:nvPr/>
            </p:nvSpPr>
            <p:spPr>
              <a:xfrm>
                <a:off x="649156" y="5533981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1</a:t>
                </a:r>
              </a:p>
            </p:txBody>
          </p: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FCBB6200-3F63-7D4F-827D-9DC4A000A790}"/>
                  </a:ext>
                </a:extLst>
              </p:cNvPr>
              <p:cNvCxnSpPr>
                <a:cxnSpLocks/>
                <a:stCxn id="98" idx="3"/>
                <a:endCxn id="91" idx="0"/>
              </p:cNvCxnSpPr>
              <p:nvPr/>
            </p:nvCxnSpPr>
            <p:spPr>
              <a:xfrm flipH="1">
                <a:off x="974697" y="4860826"/>
                <a:ext cx="412626" cy="673155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10A7BF69-8100-FB4F-BF23-F3846CB099B2}"/>
                </a:ext>
              </a:extLst>
            </p:cNvPr>
            <p:cNvGrpSpPr/>
            <p:nvPr/>
          </p:nvGrpSpPr>
          <p:grpSpPr>
            <a:xfrm>
              <a:off x="5746076" y="3458062"/>
              <a:ext cx="742789" cy="1498113"/>
              <a:chOff x="4504246" y="3305662"/>
              <a:chExt cx="742789" cy="1498113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E3E88537-900B-D148-A91A-B47988361BB1}"/>
                  </a:ext>
                </a:extLst>
              </p:cNvPr>
              <p:cNvSpPr/>
              <p:nvPr/>
            </p:nvSpPr>
            <p:spPr>
              <a:xfrm>
                <a:off x="4595953" y="4152693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2</a:t>
                </a:r>
              </a:p>
            </p:txBody>
          </p: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2FAF2EE1-31D7-1D41-ADB8-BD5837BD6564}"/>
                  </a:ext>
                </a:extLst>
              </p:cNvPr>
              <p:cNvCxnSpPr>
                <a:cxnSpLocks/>
                <a:stCxn id="97" idx="5"/>
                <a:endCxn id="89" idx="0"/>
              </p:cNvCxnSpPr>
              <p:nvPr/>
            </p:nvCxnSpPr>
            <p:spPr>
              <a:xfrm>
                <a:off x="4504246" y="3305662"/>
                <a:ext cx="417248" cy="847031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1485951-72B2-CB4D-AAE9-83045E57D7D2}"/>
              </a:ext>
            </a:extLst>
          </p:cNvPr>
          <p:cNvSpPr txBox="1"/>
          <p:nvPr/>
        </p:nvSpPr>
        <p:spPr>
          <a:xfrm>
            <a:off x="393256" y="476932"/>
            <a:ext cx="1604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64A0"/>
                </a:solidFill>
              </a:rPr>
              <a:t>Storage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F04F6C-5742-BA89-FE87-F3AA0CB11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143" y="5169270"/>
            <a:ext cx="4834263" cy="1476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805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81" grpId="0" animBg="1"/>
      <p:bldP spid="8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08553BEF-BA9E-DD4C-9256-F41015ADBFB4}"/>
              </a:ext>
            </a:extLst>
          </p:cNvPr>
          <p:cNvGrpSpPr/>
          <p:nvPr/>
        </p:nvGrpSpPr>
        <p:grpSpPr>
          <a:xfrm>
            <a:off x="1393997" y="2440313"/>
            <a:ext cx="4110688" cy="521264"/>
            <a:chOff x="1280250" y="5998281"/>
            <a:chExt cx="4495521" cy="57006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089F379-1114-1B4E-8CB6-6A447AA9F1B6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0349B82D-2234-694B-AFFB-DF7B4D9350A6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8</a:t>
                </a:r>
              </a:p>
            </p:txBody>
          </p:sp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E7C7034D-C7D7-2142-A90F-47836DCC83E1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7</a:t>
                </a:r>
              </a:p>
            </p:txBody>
          </p:sp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49CCDBBB-5914-8F4E-9707-10F34756B3C8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6</a:t>
                </a:r>
              </a:p>
            </p:txBody>
          </p:sp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46025723-93C3-5A43-93B3-6A8465BFDAF2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4</a:t>
                </a:r>
              </a:p>
            </p:txBody>
          </p:sp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38879560-FB67-3343-B13D-8A27FADA3BE8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3</a:t>
                </a:r>
              </a:p>
            </p:txBody>
          </p:sp>
          <p:sp>
            <p:nvSpPr>
              <p:cNvPr id="64" name="Rounded Rectangle 63">
                <a:extLst>
                  <a:ext uri="{FF2B5EF4-FFF2-40B4-BE49-F238E27FC236}">
                    <a16:creationId xmlns:a16="http://schemas.microsoft.com/office/drawing/2014/main" id="{A62EA56C-5A5C-4D41-AF8F-D82EC6CC19DF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5</a:t>
                </a:r>
              </a:p>
            </p:txBody>
          </p:sp>
        </p:grp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E1CC9609-D3CD-584B-A1CE-D5A4F4ED9A97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004063"/>
                  </a:solidFill>
                </a:rPr>
                <a:t>2</a:t>
              </a: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AA78CDA6-DA31-0645-92AD-37EE6E67BDF0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004063"/>
                  </a:solidFill>
                </a:rPr>
                <a:t>1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52476AC3-03F2-EF4D-879E-261F08B9A7DA}"/>
              </a:ext>
            </a:extLst>
          </p:cNvPr>
          <p:cNvSpPr txBox="1"/>
          <p:nvPr/>
        </p:nvSpPr>
        <p:spPr>
          <a:xfrm>
            <a:off x="1537782" y="2110590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8C3771F-E4FA-4F4F-A406-7939AD382DD7}"/>
              </a:ext>
            </a:extLst>
          </p:cNvPr>
          <p:cNvSpPr txBox="1"/>
          <p:nvPr/>
        </p:nvSpPr>
        <p:spPr>
          <a:xfrm>
            <a:off x="2051618" y="2110590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2983F88-AB94-B349-AFE8-8B20E6BF3856}"/>
              </a:ext>
            </a:extLst>
          </p:cNvPr>
          <p:cNvSpPr txBox="1"/>
          <p:nvPr/>
        </p:nvSpPr>
        <p:spPr>
          <a:xfrm>
            <a:off x="2565454" y="2110590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21B489B-D604-9B4C-A245-158D3589203F}"/>
              </a:ext>
            </a:extLst>
          </p:cNvPr>
          <p:cNvSpPr txBox="1"/>
          <p:nvPr/>
        </p:nvSpPr>
        <p:spPr>
          <a:xfrm>
            <a:off x="3079291" y="2110590"/>
            <a:ext cx="2262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C20FCCF-CFE3-1D49-A676-E2AC50C0303B}"/>
              </a:ext>
            </a:extLst>
          </p:cNvPr>
          <p:cNvSpPr txBox="1"/>
          <p:nvPr/>
        </p:nvSpPr>
        <p:spPr>
          <a:xfrm>
            <a:off x="3586771" y="2114083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346986B-7503-EB44-B499-7DBF796F7612}"/>
              </a:ext>
            </a:extLst>
          </p:cNvPr>
          <p:cNvSpPr txBox="1"/>
          <p:nvPr/>
        </p:nvSpPr>
        <p:spPr>
          <a:xfrm>
            <a:off x="4100607" y="2114083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9DAD5AE-B8CB-8F4F-AA61-881D422B7295}"/>
              </a:ext>
            </a:extLst>
          </p:cNvPr>
          <p:cNvSpPr txBox="1"/>
          <p:nvPr/>
        </p:nvSpPr>
        <p:spPr>
          <a:xfrm>
            <a:off x="4614443" y="2114083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A6CC336-B736-E946-B293-190999EDCFAB}"/>
              </a:ext>
            </a:extLst>
          </p:cNvPr>
          <p:cNvSpPr txBox="1"/>
          <p:nvPr/>
        </p:nvSpPr>
        <p:spPr>
          <a:xfrm>
            <a:off x="5128279" y="2114083"/>
            <a:ext cx="2262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7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B63B3C9-5148-AC4F-BB97-099A2F259419}"/>
              </a:ext>
            </a:extLst>
          </p:cNvPr>
          <p:cNvSpPr txBox="1"/>
          <p:nvPr/>
        </p:nvSpPr>
        <p:spPr>
          <a:xfrm>
            <a:off x="1353828" y="4010376"/>
            <a:ext cx="1109599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004063"/>
                </a:solidFill>
              </a:rPr>
              <a:t>0 </a:t>
            </a:r>
            <a:r>
              <a:rPr lang="en-US" sz="2100" b="1" dirty="0">
                <a:solidFill>
                  <a:srgbClr val="004063"/>
                </a:solidFill>
                <a:sym typeface="Wingdings" pitchFamily="2" charset="2"/>
              </a:rPr>
              <a:t> 1, 2</a:t>
            </a:r>
          </a:p>
          <a:p>
            <a:r>
              <a:rPr lang="en-US" sz="2100" b="1" dirty="0">
                <a:solidFill>
                  <a:srgbClr val="004063"/>
                </a:solidFill>
                <a:sym typeface="Wingdings" pitchFamily="2" charset="2"/>
              </a:rPr>
              <a:t>1  3, 4</a:t>
            </a:r>
          </a:p>
          <a:p>
            <a:r>
              <a:rPr lang="en-US" sz="2100" b="1" dirty="0">
                <a:solidFill>
                  <a:srgbClr val="004063"/>
                </a:solidFill>
                <a:sym typeface="Wingdings" pitchFamily="2" charset="2"/>
              </a:rPr>
              <a:t>2  5, 6</a:t>
            </a:r>
            <a:endParaRPr lang="en-US" sz="2100" b="1" dirty="0">
              <a:solidFill>
                <a:srgbClr val="00406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0D70ADD-1DF4-DB47-945A-56E209E88A4A}"/>
                  </a:ext>
                </a:extLst>
              </p:cNvPr>
              <p:cNvSpPr txBox="1"/>
              <p:nvPr/>
            </p:nvSpPr>
            <p:spPr>
              <a:xfrm>
                <a:off x="4218549" y="4010376"/>
                <a:ext cx="3508730" cy="106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>
                    <a:solidFill>
                      <a:srgbClr val="004063"/>
                    </a:solidFill>
                  </a:rPr>
                  <a:t>Parent at </a:t>
                </a:r>
                <a14:m>
                  <m:oMath xmlns:m="http://schemas.openxmlformats.org/officeDocument/2006/math">
                    <m:r>
                      <a:rPr lang="en-US" sz="2100" i="1">
                        <a:solidFill>
                          <a:srgbClr val="004063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100" dirty="0">
                    <a:solidFill>
                      <a:srgbClr val="004063"/>
                    </a:solidFill>
                  </a:rPr>
                  <a:t> </a:t>
                </a:r>
                <a:r>
                  <a:rPr lang="en-US" sz="2100" dirty="0">
                    <a:solidFill>
                      <a:srgbClr val="004063"/>
                    </a:solidFill>
                    <a:sym typeface="Wingdings" pitchFamily="2" charset="2"/>
                  </a:rPr>
                  <a:t> Children </a:t>
                </a:r>
              </a:p>
              <a:p>
                <a:r>
                  <a:rPr lang="en-US" sz="2100" dirty="0">
                    <a:solidFill>
                      <a:srgbClr val="004063"/>
                    </a:solidFill>
                    <a:sym typeface="Wingdings" pitchFamily="2" charset="2"/>
                  </a:rPr>
                  <a:t>			</a:t>
                </a:r>
                <a14:m>
                  <m:oMath xmlns:m="http://schemas.openxmlformats.org/officeDocument/2006/math">
                    <m:r>
                      <a:rPr lang="en-US" sz="2100" i="1">
                        <a:solidFill>
                          <a:srgbClr val="004063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100" i="1">
                        <a:solidFill>
                          <a:srgbClr val="00406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×2+1</m:t>
                    </m:r>
                  </m:oMath>
                </a14:m>
                <a:endParaRPr lang="en-US" sz="2100" i="1" dirty="0">
                  <a:solidFill>
                    <a:srgbClr val="004063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100" dirty="0">
                    <a:solidFill>
                      <a:srgbClr val="004063"/>
                    </a:solidFill>
                    <a:ea typeface="Cambria Math" panose="02040503050406030204" pitchFamily="18" charset="0"/>
                  </a:rPr>
                  <a:t>	</a:t>
                </a:r>
                <a:r>
                  <a:rPr lang="en-US" sz="2100" dirty="0">
                    <a:solidFill>
                      <a:srgbClr val="004063"/>
                    </a:solidFill>
                    <a:sym typeface="Wingdings" pitchFamily="2" charset="2"/>
                  </a:rPr>
                  <a:t>		</a:t>
                </a:r>
                <a14:m>
                  <m:oMath xmlns:m="http://schemas.openxmlformats.org/officeDocument/2006/math">
                    <m:r>
                      <a:rPr lang="en-US" sz="2100" i="1">
                        <a:solidFill>
                          <a:srgbClr val="004063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100" i="1">
                        <a:solidFill>
                          <a:srgbClr val="00406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×2+2</m:t>
                    </m:r>
                  </m:oMath>
                </a14:m>
                <a:endParaRPr lang="en-US" sz="2100" i="1" dirty="0">
                  <a:solidFill>
                    <a:srgbClr val="004063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0D70ADD-1DF4-DB47-945A-56E209E88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549" y="4010376"/>
                <a:ext cx="3508730" cy="1061829"/>
              </a:xfrm>
              <a:prstGeom prst="rect">
                <a:avLst/>
              </a:prstGeom>
              <a:blipFill>
                <a:blip r:embed="rId3"/>
                <a:stretch>
                  <a:fillRect l="-2166" t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CD2650FC-2B91-5042-A649-BD9F3A50AF0B}"/>
              </a:ext>
            </a:extLst>
          </p:cNvPr>
          <p:cNvSpPr txBox="1"/>
          <p:nvPr/>
        </p:nvSpPr>
        <p:spPr>
          <a:xfrm>
            <a:off x="196032" y="934132"/>
            <a:ext cx="1435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64A0"/>
                </a:solidFill>
              </a:rPr>
              <a:t>Access</a:t>
            </a:r>
          </a:p>
        </p:txBody>
      </p:sp>
    </p:spTree>
    <p:extLst>
      <p:ext uri="{BB962C8B-B14F-4D97-AF65-F5344CB8AC3E}">
        <p14:creationId xmlns:p14="http://schemas.microsoft.com/office/powerpoint/2010/main" val="19279297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43992C55-72CF-F148-B0D2-53D7613A94F0}"/>
              </a:ext>
            </a:extLst>
          </p:cNvPr>
          <p:cNvGrpSpPr/>
          <p:nvPr/>
        </p:nvGrpSpPr>
        <p:grpSpPr>
          <a:xfrm>
            <a:off x="2924074" y="1233290"/>
            <a:ext cx="3950111" cy="3248576"/>
            <a:chOff x="1544674" y="2061292"/>
            <a:chExt cx="4944191" cy="4123771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313F1C78-381B-0848-BD15-CBB14B6ACEF2}"/>
                </a:ext>
              </a:extLst>
            </p:cNvPr>
            <p:cNvGrpSpPr/>
            <p:nvPr/>
          </p:nvGrpSpPr>
          <p:grpSpPr>
            <a:xfrm>
              <a:off x="2187492" y="2061292"/>
              <a:ext cx="3653933" cy="2894883"/>
              <a:chOff x="3977833" y="4892040"/>
              <a:chExt cx="1898728" cy="1504296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E7EEEB8E-5F20-F542-A2C0-0C8F88FC52C1}"/>
                  </a:ext>
                </a:extLst>
              </p:cNvPr>
              <p:cNvSpPr/>
              <p:nvPr/>
            </p:nvSpPr>
            <p:spPr>
              <a:xfrm>
                <a:off x="4952527" y="4892040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8</a:t>
                </a: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D2067E4E-EC2E-944E-BD36-C9CFCDB8335C}"/>
                  </a:ext>
                </a:extLst>
              </p:cNvPr>
              <p:cNvSpPr/>
              <p:nvPr/>
            </p:nvSpPr>
            <p:spPr>
              <a:xfrm>
                <a:off x="4316161" y="5380589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7</a:t>
                </a: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EECF0BA0-25B6-6345-8721-DA1FBD779BE3}"/>
                  </a:ext>
                </a:extLst>
              </p:cNvPr>
              <p:cNvSpPr/>
              <p:nvPr/>
            </p:nvSpPr>
            <p:spPr>
              <a:xfrm>
                <a:off x="5538233" y="5329076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6</a:t>
                </a: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6E45F0D4-5BF4-4846-903C-BB51CD7EA86F}"/>
                  </a:ext>
                </a:extLst>
              </p:cNvPr>
              <p:cNvSpPr/>
              <p:nvPr/>
            </p:nvSpPr>
            <p:spPr>
              <a:xfrm>
                <a:off x="3977833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4</a:t>
                </a: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BD763DCC-EE61-DB4D-BB42-BB846EB1083F}"/>
                  </a:ext>
                </a:extLst>
              </p:cNvPr>
              <p:cNvSpPr/>
              <p:nvPr/>
            </p:nvSpPr>
            <p:spPr>
              <a:xfrm>
                <a:off x="4585867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3</a:t>
                </a:r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DD3C5111-D946-B941-8E8F-4FA30B208423}"/>
                  </a:ext>
                </a:extLst>
              </p:cNvPr>
              <p:cNvCxnSpPr>
                <a:cxnSpLocks/>
                <a:stCxn id="89" idx="3"/>
                <a:endCxn id="90" idx="7"/>
              </p:cNvCxnSpPr>
              <p:nvPr/>
            </p:nvCxnSpPr>
            <p:spPr>
              <a:xfrm flipH="1">
                <a:off x="4604942" y="5180821"/>
                <a:ext cx="397132" cy="249315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E913D45B-8B07-AC48-8B4B-BA39832116DD}"/>
                  </a:ext>
                </a:extLst>
              </p:cNvPr>
              <p:cNvCxnSpPr>
                <a:cxnSpLocks/>
                <a:stCxn id="89" idx="5"/>
                <a:endCxn id="91" idx="1"/>
              </p:cNvCxnSpPr>
              <p:nvPr/>
            </p:nvCxnSpPr>
            <p:spPr>
              <a:xfrm>
                <a:off x="5241308" y="5180821"/>
                <a:ext cx="346472" cy="197802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C2FD90A1-F63A-8A45-9531-265B53E5EDB4}"/>
                  </a:ext>
                </a:extLst>
              </p:cNvPr>
              <p:cNvCxnSpPr>
                <a:cxnSpLocks/>
                <a:stCxn id="90" idx="3"/>
                <a:endCxn id="92" idx="0"/>
              </p:cNvCxnSpPr>
              <p:nvPr/>
            </p:nvCxnSpPr>
            <p:spPr>
              <a:xfrm flipH="1">
                <a:off x="4146997" y="5669370"/>
                <a:ext cx="218711" cy="388638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FFDEE53D-8222-054C-98B4-BD926C15D783}"/>
                  </a:ext>
                </a:extLst>
              </p:cNvPr>
              <p:cNvCxnSpPr>
                <a:cxnSpLocks/>
                <a:stCxn id="90" idx="5"/>
                <a:endCxn id="93" idx="0"/>
              </p:cNvCxnSpPr>
              <p:nvPr/>
            </p:nvCxnSpPr>
            <p:spPr>
              <a:xfrm>
                <a:off x="4604942" y="5669370"/>
                <a:ext cx="150089" cy="388638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FF98CB9-2F70-E340-852E-3BB60307AD5B}"/>
                </a:ext>
              </a:extLst>
            </p:cNvPr>
            <p:cNvGrpSpPr/>
            <p:nvPr/>
          </p:nvGrpSpPr>
          <p:grpSpPr>
            <a:xfrm>
              <a:off x="4388745" y="3458062"/>
              <a:ext cx="896947" cy="1498113"/>
              <a:chOff x="3032077" y="3311616"/>
              <a:chExt cx="896947" cy="1498113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0D68E2F0-36F0-2D41-8667-DE8BDD11B41A}"/>
                  </a:ext>
                </a:extLst>
              </p:cNvPr>
              <p:cNvSpPr/>
              <p:nvPr/>
            </p:nvSpPr>
            <p:spPr>
              <a:xfrm>
                <a:off x="3032077" y="4158647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5</a:t>
                </a:r>
              </a:p>
            </p:txBody>
          </p: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58016FFA-65AE-F642-925D-369F2B222784}"/>
                  </a:ext>
                </a:extLst>
              </p:cNvPr>
              <p:cNvCxnSpPr>
                <a:cxnSpLocks/>
                <a:stCxn id="91" idx="3"/>
                <a:endCxn id="87" idx="0"/>
              </p:cNvCxnSpPr>
              <p:nvPr/>
            </p:nvCxnSpPr>
            <p:spPr>
              <a:xfrm flipH="1">
                <a:off x="3357618" y="3311616"/>
                <a:ext cx="571406" cy="847031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BBBE200C-9B85-494D-8ABA-D06FD7528DEC}"/>
                </a:ext>
              </a:extLst>
            </p:cNvPr>
            <p:cNvGrpSpPr/>
            <p:nvPr/>
          </p:nvGrpSpPr>
          <p:grpSpPr>
            <a:xfrm>
              <a:off x="1544674" y="4860826"/>
              <a:ext cx="738167" cy="1324237"/>
              <a:chOff x="649156" y="4860826"/>
              <a:chExt cx="738167" cy="1324237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2BD1C841-8D57-2748-948E-31EEA72D5657}"/>
                  </a:ext>
                </a:extLst>
              </p:cNvPr>
              <p:cNvSpPr/>
              <p:nvPr/>
            </p:nvSpPr>
            <p:spPr>
              <a:xfrm>
                <a:off x="649156" y="5533981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1</a:t>
                </a:r>
              </a:p>
            </p:txBody>
          </p: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D35F0E55-8213-C149-9FF4-1E3021EFC300}"/>
                  </a:ext>
                </a:extLst>
              </p:cNvPr>
              <p:cNvCxnSpPr>
                <a:cxnSpLocks/>
                <a:stCxn id="92" idx="3"/>
                <a:endCxn id="85" idx="0"/>
              </p:cNvCxnSpPr>
              <p:nvPr/>
            </p:nvCxnSpPr>
            <p:spPr>
              <a:xfrm flipH="1">
                <a:off x="974697" y="4860826"/>
                <a:ext cx="412626" cy="673155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844A639C-92CD-AE42-8C89-242C6F70C5F2}"/>
                </a:ext>
              </a:extLst>
            </p:cNvPr>
            <p:cNvGrpSpPr/>
            <p:nvPr/>
          </p:nvGrpSpPr>
          <p:grpSpPr>
            <a:xfrm>
              <a:off x="5746076" y="3458062"/>
              <a:ext cx="742789" cy="1498113"/>
              <a:chOff x="4504246" y="3305662"/>
              <a:chExt cx="742789" cy="1498113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FDCE167C-3C79-4A48-8F20-9967AC71E65D}"/>
                  </a:ext>
                </a:extLst>
              </p:cNvPr>
              <p:cNvSpPr/>
              <p:nvPr/>
            </p:nvSpPr>
            <p:spPr>
              <a:xfrm>
                <a:off x="4595953" y="4152693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2</a:t>
                </a:r>
              </a:p>
            </p:txBody>
          </p: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8E797BB0-9DAB-7E4C-A44E-725C3016160F}"/>
                  </a:ext>
                </a:extLst>
              </p:cNvPr>
              <p:cNvCxnSpPr>
                <a:cxnSpLocks/>
                <a:stCxn id="91" idx="5"/>
                <a:endCxn id="83" idx="0"/>
              </p:cNvCxnSpPr>
              <p:nvPr/>
            </p:nvCxnSpPr>
            <p:spPr>
              <a:xfrm>
                <a:off x="4504246" y="3305662"/>
                <a:ext cx="417248" cy="847031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B05440F-A23B-8444-904B-3E270DA03601}"/>
              </a:ext>
            </a:extLst>
          </p:cNvPr>
          <p:cNvGrpSpPr/>
          <p:nvPr/>
        </p:nvGrpSpPr>
        <p:grpSpPr>
          <a:xfrm>
            <a:off x="3881645" y="3438674"/>
            <a:ext cx="596353" cy="1043192"/>
            <a:chOff x="4521947" y="3441899"/>
            <a:chExt cx="795137" cy="1390922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2C97904-B4AC-3343-AF45-ECE64B30DD8D}"/>
                </a:ext>
              </a:extLst>
            </p:cNvPr>
            <p:cNvSpPr/>
            <p:nvPr/>
          </p:nvSpPr>
          <p:spPr>
            <a:xfrm>
              <a:off x="4623517" y="4148952"/>
              <a:ext cx="693567" cy="683869"/>
            </a:xfrm>
            <a:prstGeom prst="ellipse">
              <a:avLst/>
            </a:prstGeom>
            <a:solidFill>
              <a:srgbClr val="FF442B"/>
            </a:solidFill>
            <a:ln>
              <a:solidFill>
                <a:srgbClr val="FF442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b="1" dirty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D41436A-3E8C-2D4A-ACD3-B21A9339CD9A}"/>
                </a:ext>
              </a:extLst>
            </p:cNvPr>
            <p:cNvCxnSpPr>
              <a:cxnSpLocks/>
              <a:stCxn id="92" idx="5"/>
              <a:endCxn id="99" idx="0"/>
            </p:cNvCxnSpPr>
            <p:nvPr/>
          </p:nvCxnSpPr>
          <p:spPr>
            <a:xfrm>
              <a:off x="4521947" y="3441899"/>
              <a:ext cx="448354" cy="70705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175459D-F401-414F-B099-9353AE08158D}"/>
              </a:ext>
            </a:extLst>
          </p:cNvPr>
          <p:cNvGrpSpPr/>
          <p:nvPr/>
        </p:nvGrpSpPr>
        <p:grpSpPr>
          <a:xfrm>
            <a:off x="901719" y="5135185"/>
            <a:ext cx="4110688" cy="521264"/>
            <a:chOff x="1280250" y="5998281"/>
            <a:chExt cx="4495521" cy="570063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36322A83-8B85-A643-A7D4-002DB7BB2BFC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105" name="Rounded Rectangle 104">
                <a:extLst>
                  <a:ext uri="{FF2B5EF4-FFF2-40B4-BE49-F238E27FC236}">
                    <a16:creationId xmlns:a16="http://schemas.microsoft.com/office/drawing/2014/main" id="{B0AB5890-BF57-FE41-BE37-810FD727485C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8</a:t>
                </a:r>
              </a:p>
            </p:txBody>
          </p:sp>
          <p:sp>
            <p:nvSpPr>
              <p:cNvPr id="106" name="Rounded Rectangle 105">
                <a:extLst>
                  <a:ext uri="{FF2B5EF4-FFF2-40B4-BE49-F238E27FC236}">
                    <a16:creationId xmlns:a16="http://schemas.microsoft.com/office/drawing/2014/main" id="{FE0BB6A6-226D-4F43-AB40-9CA2D2256815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7</a:t>
                </a:r>
              </a:p>
            </p:txBody>
          </p:sp>
          <p:sp>
            <p:nvSpPr>
              <p:cNvPr id="107" name="Rounded Rectangle 106">
                <a:extLst>
                  <a:ext uri="{FF2B5EF4-FFF2-40B4-BE49-F238E27FC236}">
                    <a16:creationId xmlns:a16="http://schemas.microsoft.com/office/drawing/2014/main" id="{FBEABDF6-2453-BE4C-A52C-D6A7CEBC6E43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6</a:t>
                </a:r>
              </a:p>
            </p:txBody>
          </p:sp>
          <p:sp>
            <p:nvSpPr>
              <p:cNvPr id="108" name="Rounded Rectangle 107">
                <a:extLst>
                  <a:ext uri="{FF2B5EF4-FFF2-40B4-BE49-F238E27FC236}">
                    <a16:creationId xmlns:a16="http://schemas.microsoft.com/office/drawing/2014/main" id="{6EB6CAA6-CA87-9F48-BDDD-059CC43BABFB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4</a:t>
                </a:r>
              </a:p>
            </p:txBody>
          </p:sp>
          <p:sp>
            <p:nvSpPr>
              <p:cNvPr id="109" name="Rounded Rectangle 108">
                <a:extLst>
                  <a:ext uri="{FF2B5EF4-FFF2-40B4-BE49-F238E27FC236}">
                    <a16:creationId xmlns:a16="http://schemas.microsoft.com/office/drawing/2014/main" id="{1B55AF34-93F5-7147-87C2-B0846454C757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3</a:t>
                </a:r>
              </a:p>
            </p:txBody>
          </p:sp>
          <p:sp>
            <p:nvSpPr>
              <p:cNvPr id="110" name="Rounded Rectangle 109">
                <a:extLst>
                  <a:ext uri="{FF2B5EF4-FFF2-40B4-BE49-F238E27FC236}">
                    <a16:creationId xmlns:a16="http://schemas.microsoft.com/office/drawing/2014/main" id="{975A4EB8-4F5D-3E46-8A90-EBB102F65E91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5</a:t>
                </a:r>
              </a:p>
            </p:txBody>
          </p:sp>
        </p:grp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A76EAE27-674A-7B43-9F14-04192148E3A2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004063"/>
                  </a:solidFill>
                </a:rPr>
                <a:t>2</a:t>
              </a:r>
            </a:p>
          </p:txBody>
        </p:sp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447ED539-923D-D74A-B11D-F74F26767234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004063"/>
                  </a:solidFill>
                </a:rPr>
                <a:t>1</a:t>
              </a:r>
            </a:p>
          </p:txBody>
        </p:sp>
      </p:grp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B335903-BEF5-3A4C-8CF6-23D289075237}"/>
              </a:ext>
            </a:extLst>
          </p:cNvPr>
          <p:cNvSpPr/>
          <p:nvPr/>
        </p:nvSpPr>
        <p:spPr>
          <a:xfrm>
            <a:off x="5012405" y="5144711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rgbClr val="FF44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10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CA3EACC-1CD7-2041-94E1-CFBF76B33CE3}"/>
              </a:ext>
            </a:extLst>
          </p:cNvPr>
          <p:cNvSpPr txBox="1"/>
          <p:nvPr/>
        </p:nvSpPr>
        <p:spPr>
          <a:xfrm>
            <a:off x="196032" y="934132"/>
            <a:ext cx="126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64A0"/>
                </a:solidFill>
              </a:rPr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416426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Oval 88">
            <a:extLst>
              <a:ext uri="{FF2B5EF4-FFF2-40B4-BE49-F238E27FC236}">
                <a16:creationId xmlns:a16="http://schemas.microsoft.com/office/drawing/2014/main" id="{E7EEEB8E-5F20-F542-A2C0-0C8F88FC52C1}"/>
              </a:ext>
            </a:extLst>
          </p:cNvPr>
          <p:cNvSpPr/>
          <p:nvPr/>
        </p:nvSpPr>
        <p:spPr>
          <a:xfrm>
            <a:off x="4936229" y="1233291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8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2067E4E-EC2E-944E-BD36-C9CFCDB8335C}"/>
              </a:ext>
            </a:extLst>
          </p:cNvPr>
          <p:cNvSpPr/>
          <p:nvPr/>
        </p:nvSpPr>
        <p:spPr>
          <a:xfrm>
            <a:off x="3957823" y="197392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7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ECF0BA0-25B6-6345-8721-DA1FBD779BE3}"/>
              </a:ext>
            </a:extLst>
          </p:cNvPr>
          <p:cNvSpPr/>
          <p:nvPr/>
        </p:nvSpPr>
        <p:spPr>
          <a:xfrm>
            <a:off x="5836745" y="1895832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E45F0D4-5BF4-4846-903C-BB51CD7EA86F}"/>
              </a:ext>
            </a:extLst>
          </p:cNvPr>
          <p:cNvSpPr/>
          <p:nvPr/>
        </p:nvSpPr>
        <p:spPr>
          <a:xfrm>
            <a:off x="3437648" y="3000885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rgbClr val="FF44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b="1" dirty="0">
                <a:solidFill>
                  <a:schemeClr val="bg1">
                    <a:lumMod val="95000"/>
                  </a:schemeClr>
                </a:solidFill>
              </a:rPr>
              <a:t>10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BD763DCC-EE61-DB4D-BB42-BB846EB1083F}"/>
              </a:ext>
            </a:extLst>
          </p:cNvPr>
          <p:cNvSpPr/>
          <p:nvPr/>
        </p:nvSpPr>
        <p:spPr>
          <a:xfrm>
            <a:off x="4372493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3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D3C5111-D946-B941-8E8F-4FA30B208423}"/>
              </a:ext>
            </a:extLst>
          </p:cNvPr>
          <p:cNvCxnSpPr>
            <a:cxnSpLocks/>
            <a:stCxn id="89" idx="3"/>
            <a:endCxn id="90" idx="7"/>
          </p:cNvCxnSpPr>
          <p:nvPr/>
        </p:nvCxnSpPr>
        <p:spPr>
          <a:xfrm flipH="1">
            <a:off x="4401820" y="1671080"/>
            <a:ext cx="610586" cy="37795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913D45B-8B07-AC48-8B4B-BA39832116DD}"/>
              </a:ext>
            </a:extLst>
          </p:cNvPr>
          <p:cNvCxnSpPr>
            <a:cxnSpLocks/>
            <a:stCxn id="89" idx="5"/>
            <a:endCxn id="91" idx="1"/>
          </p:cNvCxnSpPr>
          <p:nvPr/>
        </p:nvCxnSpPr>
        <p:spPr>
          <a:xfrm>
            <a:off x="5380225" y="1671080"/>
            <a:ext cx="532697" cy="29986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2FD90A1-F63A-8A45-9531-265B53E5EDB4}"/>
              </a:ext>
            </a:extLst>
          </p:cNvPr>
          <p:cNvCxnSpPr>
            <a:cxnSpLocks/>
            <a:stCxn id="90" idx="3"/>
            <a:endCxn id="92" idx="0"/>
          </p:cNvCxnSpPr>
          <p:nvPr/>
        </p:nvCxnSpPr>
        <p:spPr>
          <a:xfrm flipH="1">
            <a:off x="3697735" y="2411715"/>
            <a:ext cx="336266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FDEE53D-8222-054C-98B4-BD926C15D783}"/>
              </a:ext>
            </a:extLst>
          </p:cNvPr>
          <p:cNvCxnSpPr>
            <a:cxnSpLocks/>
            <a:stCxn id="90" idx="5"/>
            <a:endCxn id="93" idx="0"/>
          </p:cNvCxnSpPr>
          <p:nvPr/>
        </p:nvCxnSpPr>
        <p:spPr>
          <a:xfrm>
            <a:off x="4401821" y="2411715"/>
            <a:ext cx="230760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FF98CB9-2F70-E340-852E-3BB60307AD5B}"/>
              </a:ext>
            </a:extLst>
          </p:cNvPr>
          <p:cNvGrpSpPr/>
          <p:nvPr/>
        </p:nvGrpSpPr>
        <p:grpSpPr>
          <a:xfrm>
            <a:off x="5196316" y="2333621"/>
            <a:ext cx="716606" cy="1180166"/>
            <a:chOff x="3032077" y="3311616"/>
            <a:chExt cx="896947" cy="1498113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D68E2F0-36F0-2D41-8667-DE8BDD11B41A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5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8016FFA-65AE-F642-925D-369F2B222784}"/>
                </a:ext>
              </a:extLst>
            </p:cNvPr>
            <p:cNvCxnSpPr>
              <a:cxnSpLocks/>
              <a:stCxn id="91" idx="3"/>
              <a:endCxn id="87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BBE200C-9B85-494D-8ABA-D06FD7528DEC}"/>
              </a:ext>
            </a:extLst>
          </p:cNvPr>
          <p:cNvGrpSpPr/>
          <p:nvPr/>
        </p:nvGrpSpPr>
        <p:grpSpPr>
          <a:xfrm>
            <a:off x="2924075" y="3438674"/>
            <a:ext cx="589751" cy="1043192"/>
            <a:chOff x="649156" y="4860826"/>
            <a:chExt cx="738167" cy="1324237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D1C841-8D57-2748-948E-31EEA72D5657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1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D35F0E55-8213-C149-9FF4-1E3021EFC300}"/>
                </a:ext>
              </a:extLst>
            </p:cNvPr>
            <p:cNvCxnSpPr>
              <a:cxnSpLocks/>
              <a:stCxn id="92" idx="3"/>
              <a:endCxn id="85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4A639C-92CD-AE42-8C89-242C6F70C5F2}"/>
              </a:ext>
            </a:extLst>
          </p:cNvPr>
          <p:cNvGrpSpPr/>
          <p:nvPr/>
        </p:nvGrpSpPr>
        <p:grpSpPr>
          <a:xfrm>
            <a:off x="6280741" y="2333621"/>
            <a:ext cx="593444" cy="1180166"/>
            <a:chOff x="4504246" y="3305662"/>
            <a:chExt cx="742789" cy="1498113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DCE167C-3C79-4A48-8F20-9967AC71E65D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2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8E797BB0-9DAB-7E4C-A44E-725C3016160F}"/>
                </a:ext>
              </a:extLst>
            </p:cNvPr>
            <p:cNvCxnSpPr>
              <a:cxnSpLocks/>
              <a:stCxn id="91" idx="5"/>
              <a:endCxn id="83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Oval 98">
            <a:extLst>
              <a:ext uri="{FF2B5EF4-FFF2-40B4-BE49-F238E27FC236}">
                <a16:creationId xmlns:a16="http://schemas.microsoft.com/office/drawing/2014/main" id="{92C97904-B4AC-3343-AF45-ECE64B30DD8D}"/>
              </a:ext>
            </a:extLst>
          </p:cNvPr>
          <p:cNvSpPr/>
          <p:nvPr/>
        </p:nvSpPr>
        <p:spPr>
          <a:xfrm>
            <a:off x="3957823" y="3968964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D41436A-3E8C-2D4A-ACD3-B21A9339CD9A}"/>
              </a:ext>
            </a:extLst>
          </p:cNvPr>
          <p:cNvCxnSpPr>
            <a:cxnSpLocks/>
            <a:stCxn id="92" idx="5"/>
            <a:endCxn id="99" idx="0"/>
          </p:cNvCxnSpPr>
          <p:nvPr/>
        </p:nvCxnSpPr>
        <p:spPr>
          <a:xfrm>
            <a:off x="3881644" y="3438675"/>
            <a:ext cx="336266" cy="53029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B0AB5890-BF57-FE41-BE37-810FD727485C}"/>
              </a:ext>
            </a:extLst>
          </p:cNvPr>
          <p:cNvSpPr/>
          <p:nvPr/>
        </p:nvSpPr>
        <p:spPr>
          <a:xfrm>
            <a:off x="90171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8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FE0BB6A6-226D-4F43-AB40-9CA2D2256815}"/>
              </a:ext>
            </a:extLst>
          </p:cNvPr>
          <p:cNvSpPr/>
          <p:nvPr/>
        </p:nvSpPr>
        <p:spPr>
          <a:xfrm>
            <a:off x="1415555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7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FBEABDF6-2453-BE4C-A52C-D6A7CEBC6E43}"/>
              </a:ext>
            </a:extLst>
          </p:cNvPr>
          <p:cNvSpPr/>
          <p:nvPr/>
        </p:nvSpPr>
        <p:spPr>
          <a:xfrm>
            <a:off x="1929391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6EB6CAA6-CA87-9F48-BDDD-059CC43BABFB}"/>
              </a:ext>
            </a:extLst>
          </p:cNvPr>
          <p:cNvSpPr/>
          <p:nvPr/>
        </p:nvSpPr>
        <p:spPr>
          <a:xfrm>
            <a:off x="2443227" y="5135185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rgbClr val="FF44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10</a:t>
            </a: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1B55AF34-93F5-7147-87C2-B0846454C757}"/>
              </a:ext>
            </a:extLst>
          </p:cNvPr>
          <p:cNvSpPr/>
          <p:nvPr/>
        </p:nvSpPr>
        <p:spPr>
          <a:xfrm>
            <a:off x="2957063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3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975A4EB8-4F5D-3E46-8A90-EBB102F65E91}"/>
              </a:ext>
            </a:extLst>
          </p:cNvPr>
          <p:cNvSpPr/>
          <p:nvPr/>
        </p:nvSpPr>
        <p:spPr>
          <a:xfrm>
            <a:off x="347089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5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A76EAE27-674A-7B43-9F14-04192148E3A2}"/>
              </a:ext>
            </a:extLst>
          </p:cNvPr>
          <p:cNvSpPr/>
          <p:nvPr/>
        </p:nvSpPr>
        <p:spPr>
          <a:xfrm>
            <a:off x="3984734" y="514071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2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447ED539-923D-D74A-B11D-F74F26767234}"/>
              </a:ext>
            </a:extLst>
          </p:cNvPr>
          <p:cNvSpPr/>
          <p:nvPr/>
        </p:nvSpPr>
        <p:spPr>
          <a:xfrm>
            <a:off x="4498570" y="5136806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1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B335903-BEF5-3A4C-8CF6-23D289075237}"/>
              </a:ext>
            </a:extLst>
          </p:cNvPr>
          <p:cNvSpPr/>
          <p:nvPr/>
        </p:nvSpPr>
        <p:spPr>
          <a:xfrm>
            <a:off x="5012405" y="5144711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rgbClr val="FF44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74A7C9-11BB-9B44-A7ED-DA4E49E73D27}"/>
              </a:ext>
            </a:extLst>
          </p:cNvPr>
          <p:cNvSpPr txBox="1"/>
          <p:nvPr/>
        </p:nvSpPr>
        <p:spPr>
          <a:xfrm>
            <a:off x="196032" y="934132"/>
            <a:ext cx="126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64A0"/>
                </a:solidFill>
              </a:rPr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293884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9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Oval 88">
            <a:extLst>
              <a:ext uri="{FF2B5EF4-FFF2-40B4-BE49-F238E27FC236}">
                <a16:creationId xmlns:a16="http://schemas.microsoft.com/office/drawing/2014/main" id="{E7EEEB8E-5F20-F542-A2C0-0C8F88FC52C1}"/>
              </a:ext>
            </a:extLst>
          </p:cNvPr>
          <p:cNvSpPr/>
          <p:nvPr/>
        </p:nvSpPr>
        <p:spPr>
          <a:xfrm>
            <a:off x="4936229" y="1233291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8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2067E4E-EC2E-944E-BD36-C9CFCDB8335C}"/>
              </a:ext>
            </a:extLst>
          </p:cNvPr>
          <p:cNvSpPr/>
          <p:nvPr/>
        </p:nvSpPr>
        <p:spPr>
          <a:xfrm>
            <a:off x="3957823" y="1973925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rgbClr val="FF44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b="1" dirty="0">
                <a:solidFill>
                  <a:schemeClr val="bg1">
                    <a:lumMod val="95000"/>
                  </a:schemeClr>
                </a:solidFill>
              </a:rPr>
              <a:t>10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ECF0BA0-25B6-6345-8721-DA1FBD779BE3}"/>
              </a:ext>
            </a:extLst>
          </p:cNvPr>
          <p:cNvSpPr/>
          <p:nvPr/>
        </p:nvSpPr>
        <p:spPr>
          <a:xfrm>
            <a:off x="5836745" y="1895832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E45F0D4-5BF4-4846-903C-BB51CD7EA86F}"/>
              </a:ext>
            </a:extLst>
          </p:cNvPr>
          <p:cNvSpPr/>
          <p:nvPr/>
        </p:nvSpPr>
        <p:spPr>
          <a:xfrm>
            <a:off x="3437648" y="3000885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chemeClr val="bg1">
                    <a:lumMod val="95000"/>
                  </a:schemeClr>
                </a:solidFill>
              </a:rPr>
              <a:t>7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BD763DCC-EE61-DB4D-BB42-BB846EB1083F}"/>
              </a:ext>
            </a:extLst>
          </p:cNvPr>
          <p:cNvSpPr/>
          <p:nvPr/>
        </p:nvSpPr>
        <p:spPr>
          <a:xfrm>
            <a:off x="4372493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3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D3C5111-D946-B941-8E8F-4FA30B208423}"/>
              </a:ext>
            </a:extLst>
          </p:cNvPr>
          <p:cNvCxnSpPr>
            <a:cxnSpLocks/>
            <a:stCxn id="89" idx="3"/>
            <a:endCxn id="90" idx="7"/>
          </p:cNvCxnSpPr>
          <p:nvPr/>
        </p:nvCxnSpPr>
        <p:spPr>
          <a:xfrm flipH="1">
            <a:off x="4401820" y="1671080"/>
            <a:ext cx="610586" cy="37795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913D45B-8B07-AC48-8B4B-BA39832116DD}"/>
              </a:ext>
            </a:extLst>
          </p:cNvPr>
          <p:cNvCxnSpPr>
            <a:cxnSpLocks/>
            <a:stCxn id="89" idx="5"/>
            <a:endCxn id="91" idx="1"/>
          </p:cNvCxnSpPr>
          <p:nvPr/>
        </p:nvCxnSpPr>
        <p:spPr>
          <a:xfrm>
            <a:off x="5380225" y="1671080"/>
            <a:ext cx="532697" cy="29986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2FD90A1-F63A-8A45-9531-265B53E5EDB4}"/>
              </a:ext>
            </a:extLst>
          </p:cNvPr>
          <p:cNvCxnSpPr>
            <a:cxnSpLocks/>
            <a:stCxn id="90" idx="3"/>
            <a:endCxn id="92" idx="0"/>
          </p:cNvCxnSpPr>
          <p:nvPr/>
        </p:nvCxnSpPr>
        <p:spPr>
          <a:xfrm flipH="1">
            <a:off x="3697735" y="2411715"/>
            <a:ext cx="336266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FDEE53D-8222-054C-98B4-BD926C15D783}"/>
              </a:ext>
            </a:extLst>
          </p:cNvPr>
          <p:cNvCxnSpPr>
            <a:cxnSpLocks/>
            <a:stCxn id="90" idx="5"/>
            <a:endCxn id="93" idx="0"/>
          </p:cNvCxnSpPr>
          <p:nvPr/>
        </p:nvCxnSpPr>
        <p:spPr>
          <a:xfrm>
            <a:off x="4401821" y="2411715"/>
            <a:ext cx="230760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FF98CB9-2F70-E340-852E-3BB60307AD5B}"/>
              </a:ext>
            </a:extLst>
          </p:cNvPr>
          <p:cNvGrpSpPr/>
          <p:nvPr/>
        </p:nvGrpSpPr>
        <p:grpSpPr>
          <a:xfrm>
            <a:off x="5196316" y="2333621"/>
            <a:ext cx="716606" cy="1180166"/>
            <a:chOff x="3032077" y="3311616"/>
            <a:chExt cx="896947" cy="1498113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D68E2F0-36F0-2D41-8667-DE8BDD11B41A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5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8016FFA-65AE-F642-925D-369F2B222784}"/>
                </a:ext>
              </a:extLst>
            </p:cNvPr>
            <p:cNvCxnSpPr>
              <a:cxnSpLocks/>
              <a:stCxn id="91" idx="3"/>
              <a:endCxn id="87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BBE200C-9B85-494D-8ABA-D06FD7528DEC}"/>
              </a:ext>
            </a:extLst>
          </p:cNvPr>
          <p:cNvGrpSpPr/>
          <p:nvPr/>
        </p:nvGrpSpPr>
        <p:grpSpPr>
          <a:xfrm>
            <a:off x="2924075" y="3438674"/>
            <a:ext cx="589751" cy="1043192"/>
            <a:chOff x="649156" y="4860826"/>
            <a:chExt cx="738167" cy="1324237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D1C841-8D57-2748-948E-31EEA72D5657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1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D35F0E55-8213-C149-9FF4-1E3021EFC300}"/>
                </a:ext>
              </a:extLst>
            </p:cNvPr>
            <p:cNvCxnSpPr>
              <a:cxnSpLocks/>
              <a:stCxn id="92" idx="3"/>
              <a:endCxn id="85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4A639C-92CD-AE42-8C89-242C6F70C5F2}"/>
              </a:ext>
            </a:extLst>
          </p:cNvPr>
          <p:cNvGrpSpPr/>
          <p:nvPr/>
        </p:nvGrpSpPr>
        <p:grpSpPr>
          <a:xfrm>
            <a:off x="6280741" y="2333621"/>
            <a:ext cx="593444" cy="1180166"/>
            <a:chOff x="4504246" y="3305662"/>
            <a:chExt cx="742789" cy="1498113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DCE167C-3C79-4A48-8F20-9967AC71E65D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2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8E797BB0-9DAB-7E4C-A44E-725C3016160F}"/>
                </a:ext>
              </a:extLst>
            </p:cNvPr>
            <p:cNvCxnSpPr>
              <a:cxnSpLocks/>
              <a:stCxn id="91" idx="5"/>
              <a:endCxn id="83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Oval 98">
            <a:extLst>
              <a:ext uri="{FF2B5EF4-FFF2-40B4-BE49-F238E27FC236}">
                <a16:creationId xmlns:a16="http://schemas.microsoft.com/office/drawing/2014/main" id="{92C97904-B4AC-3343-AF45-ECE64B30DD8D}"/>
              </a:ext>
            </a:extLst>
          </p:cNvPr>
          <p:cNvSpPr/>
          <p:nvPr/>
        </p:nvSpPr>
        <p:spPr>
          <a:xfrm>
            <a:off x="3957823" y="3968964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4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D41436A-3E8C-2D4A-ACD3-B21A9339CD9A}"/>
              </a:ext>
            </a:extLst>
          </p:cNvPr>
          <p:cNvCxnSpPr>
            <a:cxnSpLocks/>
            <a:stCxn id="92" idx="5"/>
            <a:endCxn id="99" idx="0"/>
          </p:cNvCxnSpPr>
          <p:nvPr/>
        </p:nvCxnSpPr>
        <p:spPr>
          <a:xfrm>
            <a:off x="3881644" y="3438675"/>
            <a:ext cx="336266" cy="53029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B0AB5890-BF57-FE41-BE37-810FD727485C}"/>
              </a:ext>
            </a:extLst>
          </p:cNvPr>
          <p:cNvSpPr/>
          <p:nvPr/>
        </p:nvSpPr>
        <p:spPr>
          <a:xfrm>
            <a:off x="90171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8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FE0BB6A6-226D-4F43-AB40-9CA2D2256815}"/>
              </a:ext>
            </a:extLst>
          </p:cNvPr>
          <p:cNvSpPr/>
          <p:nvPr/>
        </p:nvSpPr>
        <p:spPr>
          <a:xfrm>
            <a:off x="1415555" y="5135185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rgbClr val="FF44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10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FBEABDF6-2453-BE4C-A52C-D6A7CEBC6E43}"/>
              </a:ext>
            </a:extLst>
          </p:cNvPr>
          <p:cNvSpPr/>
          <p:nvPr/>
        </p:nvSpPr>
        <p:spPr>
          <a:xfrm>
            <a:off x="1929391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6EB6CAA6-CA87-9F48-BDDD-059CC43BABFB}"/>
              </a:ext>
            </a:extLst>
          </p:cNvPr>
          <p:cNvSpPr/>
          <p:nvPr/>
        </p:nvSpPr>
        <p:spPr>
          <a:xfrm>
            <a:off x="2443227" y="5135185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rgbClr val="FF44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7</a:t>
            </a: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1B55AF34-93F5-7147-87C2-B0846454C757}"/>
              </a:ext>
            </a:extLst>
          </p:cNvPr>
          <p:cNvSpPr/>
          <p:nvPr/>
        </p:nvSpPr>
        <p:spPr>
          <a:xfrm>
            <a:off x="2957063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3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975A4EB8-4F5D-3E46-8A90-EBB102F65E91}"/>
              </a:ext>
            </a:extLst>
          </p:cNvPr>
          <p:cNvSpPr/>
          <p:nvPr/>
        </p:nvSpPr>
        <p:spPr>
          <a:xfrm>
            <a:off x="347089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5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A76EAE27-674A-7B43-9F14-04192148E3A2}"/>
              </a:ext>
            </a:extLst>
          </p:cNvPr>
          <p:cNvSpPr/>
          <p:nvPr/>
        </p:nvSpPr>
        <p:spPr>
          <a:xfrm>
            <a:off x="3984734" y="514071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2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447ED539-923D-D74A-B11D-F74F26767234}"/>
              </a:ext>
            </a:extLst>
          </p:cNvPr>
          <p:cNvSpPr/>
          <p:nvPr/>
        </p:nvSpPr>
        <p:spPr>
          <a:xfrm>
            <a:off x="4498570" y="5136806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1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B335903-BEF5-3A4C-8CF6-23D289075237}"/>
              </a:ext>
            </a:extLst>
          </p:cNvPr>
          <p:cNvSpPr/>
          <p:nvPr/>
        </p:nvSpPr>
        <p:spPr>
          <a:xfrm>
            <a:off x="5012405" y="5144711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AF12E0-99AE-DF44-A20B-530EA036CC1F}"/>
              </a:ext>
            </a:extLst>
          </p:cNvPr>
          <p:cNvSpPr txBox="1"/>
          <p:nvPr/>
        </p:nvSpPr>
        <p:spPr>
          <a:xfrm>
            <a:off x="196032" y="934132"/>
            <a:ext cx="126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64A0"/>
                </a:solidFill>
              </a:rPr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40336449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Oval 88">
            <a:extLst>
              <a:ext uri="{FF2B5EF4-FFF2-40B4-BE49-F238E27FC236}">
                <a16:creationId xmlns:a16="http://schemas.microsoft.com/office/drawing/2014/main" id="{E7EEEB8E-5F20-F542-A2C0-0C8F88FC52C1}"/>
              </a:ext>
            </a:extLst>
          </p:cNvPr>
          <p:cNvSpPr/>
          <p:nvPr/>
        </p:nvSpPr>
        <p:spPr>
          <a:xfrm>
            <a:off x="4936229" y="1233291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rgbClr val="FF44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b="1" dirty="0">
                <a:solidFill>
                  <a:schemeClr val="bg1">
                    <a:lumMod val="95000"/>
                  </a:schemeClr>
                </a:solidFill>
              </a:rPr>
              <a:t>10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2067E4E-EC2E-944E-BD36-C9CFCDB8335C}"/>
              </a:ext>
            </a:extLst>
          </p:cNvPr>
          <p:cNvSpPr/>
          <p:nvPr/>
        </p:nvSpPr>
        <p:spPr>
          <a:xfrm>
            <a:off x="3957823" y="1973925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chemeClr val="bg1">
                    <a:lumMod val="95000"/>
                  </a:schemeClr>
                </a:solidFill>
              </a:rPr>
              <a:t>8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ECF0BA0-25B6-6345-8721-DA1FBD779BE3}"/>
              </a:ext>
            </a:extLst>
          </p:cNvPr>
          <p:cNvSpPr/>
          <p:nvPr/>
        </p:nvSpPr>
        <p:spPr>
          <a:xfrm>
            <a:off x="5836745" y="1895832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E45F0D4-5BF4-4846-903C-BB51CD7EA86F}"/>
              </a:ext>
            </a:extLst>
          </p:cNvPr>
          <p:cNvSpPr/>
          <p:nvPr/>
        </p:nvSpPr>
        <p:spPr>
          <a:xfrm>
            <a:off x="3437648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7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BD763DCC-EE61-DB4D-BB42-BB846EB1083F}"/>
              </a:ext>
            </a:extLst>
          </p:cNvPr>
          <p:cNvSpPr/>
          <p:nvPr/>
        </p:nvSpPr>
        <p:spPr>
          <a:xfrm>
            <a:off x="4372493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3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D3C5111-D946-B941-8E8F-4FA30B208423}"/>
              </a:ext>
            </a:extLst>
          </p:cNvPr>
          <p:cNvCxnSpPr>
            <a:cxnSpLocks/>
            <a:stCxn id="89" idx="3"/>
            <a:endCxn id="90" idx="7"/>
          </p:cNvCxnSpPr>
          <p:nvPr/>
        </p:nvCxnSpPr>
        <p:spPr>
          <a:xfrm flipH="1">
            <a:off x="4401820" y="1671080"/>
            <a:ext cx="610586" cy="37795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913D45B-8B07-AC48-8B4B-BA39832116DD}"/>
              </a:ext>
            </a:extLst>
          </p:cNvPr>
          <p:cNvCxnSpPr>
            <a:cxnSpLocks/>
            <a:stCxn id="89" idx="5"/>
            <a:endCxn id="91" idx="1"/>
          </p:cNvCxnSpPr>
          <p:nvPr/>
        </p:nvCxnSpPr>
        <p:spPr>
          <a:xfrm>
            <a:off x="5380225" y="1671080"/>
            <a:ext cx="532697" cy="29986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2FD90A1-F63A-8A45-9531-265B53E5EDB4}"/>
              </a:ext>
            </a:extLst>
          </p:cNvPr>
          <p:cNvCxnSpPr>
            <a:cxnSpLocks/>
            <a:stCxn id="90" idx="3"/>
            <a:endCxn id="92" idx="0"/>
          </p:cNvCxnSpPr>
          <p:nvPr/>
        </p:nvCxnSpPr>
        <p:spPr>
          <a:xfrm flipH="1">
            <a:off x="3697735" y="2411715"/>
            <a:ext cx="336266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FDEE53D-8222-054C-98B4-BD926C15D783}"/>
              </a:ext>
            </a:extLst>
          </p:cNvPr>
          <p:cNvCxnSpPr>
            <a:cxnSpLocks/>
            <a:stCxn id="90" idx="5"/>
            <a:endCxn id="93" idx="0"/>
          </p:cNvCxnSpPr>
          <p:nvPr/>
        </p:nvCxnSpPr>
        <p:spPr>
          <a:xfrm>
            <a:off x="4401821" y="2411715"/>
            <a:ext cx="230760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FF98CB9-2F70-E340-852E-3BB60307AD5B}"/>
              </a:ext>
            </a:extLst>
          </p:cNvPr>
          <p:cNvGrpSpPr/>
          <p:nvPr/>
        </p:nvGrpSpPr>
        <p:grpSpPr>
          <a:xfrm>
            <a:off x="5196316" y="2333621"/>
            <a:ext cx="716606" cy="1180166"/>
            <a:chOff x="3032077" y="3311616"/>
            <a:chExt cx="896947" cy="1498113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D68E2F0-36F0-2D41-8667-DE8BDD11B41A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5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8016FFA-65AE-F642-925D-369F2B222784}"/>
                </a:ext>
              </a:extLst>
            </p:cNvPr>
            <p:cNvCxnSpPr>
              <a:cxnSpLocks/>
              <a:stCxn id="91" idx="3"/>
              <a:endCxn id="87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BBE200C-9B85-494D-8ABA-D06FD7528DEC}"/>
              </a:ext>
            </a:extLst>
          </p:cNvPr>
          <p:cNvGrpSpPr/>
          <p:nvPr/>
        </p:nvGrpSpPr>
        <p:grpSpPr>
          <a:xfrm>
            <a:off x="2924075" y="3438674"/>
            <a:ext cx="589751" cy="1043192"/>
            <a:chOff x="649156" y="4860826"/>
            <a:chExt cx="738167" cy="1324237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D1C841-8D57-2748-948E-31EEA72D5657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1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D35F0E55-8213-C149-9FF4-1E3021EFC300}"/>
                </a:ext>
              </a:extLst>
            </p:cNvPr>
            <p:cNvCxnSpPr>
              <a:cxnSpLocks/>
              <a:stCxn id="92" idx="3"/>
              <a:endCxn id="85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4A639C-92CD-AE42-8C89-242C6F70C5F2}"/>
              </a:ext>
            </a:extLst>
          </p:cNvPr>
          <p:cNvGrpSpPr/>
          <p:nvPr/>
        </p:nvGrpSpPr>
        <p:grpSpPr>
          <a:xfrm>
            <a:off x="6280741" y="2333621"/>
            <a:ext cx="593444" cy="1180166"/>
            <a:chOff x="4504246" y="3305662"/>
            <a:chExt cx="742789" cy="1498113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DCE167C-3C79-4A48-8F20-9967AC71E65D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2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8E797BB0-9DAB-7E4C-A44E-725C3016160F}"/>
                </a:ext>
              </a:extLst>
            </p:cNvPr>
            <p:cNvCxnSpPr>
              <a:cxnSpLocks/>
              <a:stCxn id="91" idx="5"/>
              <a:endCxn id="83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Oval 98">
            <a:extLst>
              <a:ext uri="{FF2B5EF4-FFF2-40B4-BE49-F238E27FC236}">
                <a16:creationId xmlns:a16="http://schemas.microsoft.com/office/drawing/2014/main" id="{92C97904-B4AC-3343-AF45-ECE64B30DD8D}"/>
              </a:ext>
            </a:extLst>
          </p:cNvPr>
          <p:cNvSpPr/>
          <p:nvPr/>
        </p:nvSpPr>
        <p:spPr>
          <a:xfrm>
            <a:off x="3957823" y="3968964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4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D41436A-3E8C-2D4A-ACD3-B21A9339CD9A}"/>
              </a:ext>
            </a:extLst>
          </p:cNvPr>
          <p:cNvCxnSpPr>
            <a:cxnSpLocks/>
            <a:stCxn id="92" idx="5"/>
            <a:endCxn id="99" idx="0"/>
          </p:cNvCxnSpPr>
          <p:nvPr/>
        </p:nvCxnSpPr>
        <p:spPr>
          <a:xfrm>
            <a:off x="3881644" y="3438675"/>
            <a:ext cx="336266" cy="53029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B0AB5890-BF57-FE41-BE37-810FD727485C}"/>
              </a:ext>
            </a:extLst>
          </p:cNvPr>
          <p:cNvSpPr/>
          <p:nvPr/>
        </p:nvSpPr>
        <p:spPr>
          <a:xfrm>
            <a:off x="901719" y="5135185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rgbClr val="FF44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10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FE0BB6A6-226D-4F43-AB40-9CA2D2256815}"/>
              </a:ext>
            </a:extLst>
          </p:cNvPr>
          <p:cNvSpPr/>
          <p:nvPr/>
        </p:nvSpPr>
        <p:spPr>
          <a:xfrm>
            <a:off x="1415555" y="5135185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rgbClr val="FF44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8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FBEABDF6-2453-BE4C-A52C-D6A7CEBC6E43}"/>
              </a:ext>
            </a:extLst>
          </p:cNvPr>
          <p:cNvSpPr/>
          <p:nvPr/>
        </p:nvSpPr>
        <p:spPr>
          <a:xfrm>
            <a:off x="1929391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6EB6CAA6-CA87-9F48-BDDD-059CC43BABFB}"/>
              </a:ext>
            </a:extLst>
          </p:cNvPr>
          <p:cNvSpPr/>
          <p:nvPr/>
        </p:nvSpPr>
        <p:spPr>
          <a:xfrm>
            <a:off x="2443227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7</a:t>
            </a: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1B55AF34-93F5-7147-87C2-B0846454C757}"/>
              </a:ext>
            </a:extLst>
          </p:cNvPr>
          <p:cNvSpPr/>
          <p:nvPr/>
        </p:nvSpPr>
        <p:spPr>
          <a:xfrm>
            <a:off x="2957063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3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975A4EB8-4F5D-3E46-8A90-EBB102F65E91}"/>
              </a:ext>
            </a:extLst>
          </p:cNvPr>
          <p:cNvSpPr/>
          <p:nvPr/>
        </p:nvSpPr>
        <p:spPr>
          <a:xfrm>
            <a:off x="347089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5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A76EAE27-674A-7B43-9F14-04192148E3A2}"/>
              </a:ext>
            </a:extLst>
          </p:cNvPr>
          <p:cNvSpPr/>
          <p:nvPr/>
        </p:nvSpPr>
        <p:spPr>
          <a:xfrm>
            <a:off x="3984734" y="514071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2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447ED539-923D-D74A-B11D-F74F26767234}"/>
              </a:ext>
            </a:extLst>
          </p:cNvPr>
          <p:cNvSpPr/>
          <p:nvPr/>
        </p:nvSpPr>
        <p:spPr>
          <a:xfrm>
            <a:off x="4498570" y="5136806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1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B335903-BEF5-3A4C-8CF6-23D289075237}"/>
              </a:ext>
            </a:extLst>
          </p:cNvPr>
          <p:cNvSpPr/>
          <p:nvPr/>
        </p:nvSpPr>
        <p:spPr>
          <a:xfrm>
            <a:off x="5012405" y="5144711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0ED9F9-0896-534B-9428-9FC139FF9CAF}"/>
              </a:ext>
            </a:extLst>
          </p:cNvPr>
          <p:cNvSpPr txBox="1"/>
          <p:nvPr/>
        </p:nvSpPr>
        <p:spPr>
          <a:xfrm>
            <a:off x="196032" y="934132"/>
            <a:ext cx="126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64A0"/>
                </a:solidFill>
              </a:rPr>
              <a:t>Insert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3159B40-3DF6-6347-AD88-FB6861EC8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48" y="1878878"/>
            <a:ext cx="3191940" cy="844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962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93FE93F-8D6C-F94C-BA1C-DA1EA68F5D1C}"/>
              </a:ext>
            </a:extLst>
          </p:cNvPr>
          <p:cNvSpPr/>
          <p:nvPr/>
        </p:nvSpPr>
        <p:spPr>
          <a:xfrm>
            <a:off x="5012405" y="5132897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004063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7EEEB8E-5F20-F542-A2C0-0C8F88FC52C1}"/>
              </a:ext>
            </a:extLst>
          </p:cNvPr>
          <p:cNvSpPr/>
          <p:nvPr/>
        </p:nvSpPr>
        <p:spPr>
          <a:xfrm>
            <a:off x="4936229" y="1233291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10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2067E4E-EC2E-944E-BD36-C9CFCDB8335C}"/>
              </a:ext>
            </a:extLst>
          </p:cNvPr>
          <p:cNvSpPr/>
          <p:nvPr/>
        </p:nvSpPr>
        <p:spPr>
          <a:xfrm>
            <a:off x="3957823" y="197392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8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ECF0BA0-25B6-6345-8721-DA1FBD779BE3}"/>
              </a:ext>
            </a:extLst>
          </p:cNvPr>
          <p:cNvSpPr/>
          <p:nvPr/>
        </p:nvSpPr>
        <p:spPr>
          <a:xfrm>
            <a:off x="5836745" y="1895832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E45F0D4-5BF4-4846-903C-BB51CD7EA86F}"/>
              </a:ext>
            </a:extLst>
          </p:cNvPr>
          <p:cNvSpPr/>
          <p:nvPr/>
        </p:nvSpPr>
        <p:spPr>
          <a:xfrm>
            <a:off x="3437648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7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BD763DCC-EE61-DB4D-BB42-BB846EB1083F}"/>
              </a:ext>
            </a:extLst>
          </p:cNvPr>
          <p:cNvSpPr/>
          <p:nvPr/>
        </p:nvSpPr>
        <p:spPr>
          <a:xfrm>
            <a:off x="4372493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3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D3C5111-D946-B941-8E8F-4FA30B208423}"/>
              </a:ext>
            </a:extLst>
          </p:cNvPr>
          <p:cNvCxnSpPr>
            <a:cxnSpLocks/>
            <a:stCxn id="89" idx="3"/>
            <a:endCxn id="90" idx="7"/>
          </p:cNvCxnSpPr>
          <p:nvPr/>
        </p:nvCxnSpPr>
        <p:spPr>
          <a:xfrm flipH="1">
            <a:off x="4401820" y="1671080"/>
            <a:ext cx="610586" cy="37795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913D45B-8B07-AC48-8B4B-BA39832116DD}"/>
              </a:ext>
            </a:extLst>
          </p:cNvPr>
          <p:cNvCxnSpPr>
            <a:cxnSpLocks/>
            <a:stCxn id="89" idx="5"/>
            <a:endCxn id="91" idx="1"/>
          </p:cNvCxnSpPr>
          <p:nvPr/>
        </p:nvCxnSpPr>
        <p:spPr>
          <a:xfrm>
            <a:off x="5380225" y="1671080"/>
            <a:ext cx="532697" cy="29986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2FD90A1-F63A-8A45-9531-265B53E5EDB4}"/>
              </a:ext>
            </a:extLst>
          </p:cNvPr>
          <p:cNvCxnSpPr>
            <a:cxnSpLocks/>
            <a:stCxn id="90" idx="3"/>
            <a:endCxn id="92" idx="0"/>
          </p:cNvCxnSpPr>
          <p:nvPr/>
        </p:nvCxnSpPr>
        <p:spPr>
          <a:xfrm flipH="1">
            <a:off x="3697735" y="2411715"/>
            <a:ext cx="336266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FDEE53D-8222-054C-98B4-BD926C15D783}"/>
              </a:ext>
            </a:extLst>
          </p:cNvPr>
          <p:cNvCxnSpPr>
            <a:cxnSpLocks/>
            <a:stCxn id="90" idx="5"/>
            <a:endCxn id="93" idx="0"/>
          </p:cNvCxnSpPr>
          <p:nvPr/>
        </p:nvCxnSpPr>
        <p:spPr>
          <a:xfrm>
            <a:off x="4401821" y="2411715"/>
            <a:ext cx="230760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FF98CB9-2F70-E340-852E-3BB60307AD5B}"/>
              </a:ext>
            </a:extLst>
          </p:cNvPr>
          <p:cNvGrpSpPr/>
          <p:nvPr/>
        </p:nvGrpSpPr>
        <p:grpSpPr>
          <a:xfrm>
            <a:off x="5196316" y="2333621"/>
            <a:ext cx="716606" cy="1180166"/>
            <a:chOff x="3032077" y="3311616"/>
            <a:chExt cx="896947" cy="1498113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D68E2F0-36F0-2D41-8667-DE8BDD11B41A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5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8016FFA-65AE-F642-925D-369F2B222784}"/>
                </a:ext>
              </a:extLst>
            </p:cNvPr>
            <p:cNvCxnSpPr>
              <a:cxnSpLocks/>
              <a:stCxn id="91" idx="3"/>
              <a:endCxn id="87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BBE200C-9B85-494D-8ABA-D06FD7528DEC}"/>
              </a:ext>
            </a:extLst>
          </p:cNvPr>
          <p:cNvGrpSpPr/>
          <p:nvPr/>
        </p:nvGrpSpPr>
        <p:grpSpPr>
          <a:xfrm>
            <a:off x="2924075" y="3438674"/>
            <a:ext cx="589751" cy="1043192"/>
            <a:chOff x="649156" y="4860826"/>
            <a:chExt cx="738167" cy="1324237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D1C841-8D57-2748-948E-31EEA72D5657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1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D35F0E55-8213-C149-9FF4-1E3021EFC300}"/>
                </a:ext>
              </a:extLst>
            </p:cNvPr>
            <p:cNvCxnSpPr>
              <a:cxnSpLocks/>
              <a:stCxn id="92" idx="3"/>
              <a:endCxn id="85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4A639C-92CD-AE42-8C89-242C6F70C5F2}"/>
              </a:ext>
            </a:extLst>
          </p:cNvPr>
          <p:cNvGrpSpPr/>
          <p:nvPr/>
        </p:nvGrpSpPr>
        <p:grpSpPr>
          <a:xfrm>
            <a:off x="6280741" y="2333621"/>
            <a:ext cx="593444" cy="1180166"/>
            <a:chOff x="4504246" y="3305662"/>
            <a:chExt cx="742789" cy="1498113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DCE167C-3C79-4A48-8F20-9967AC71E65D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2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8E797BB0-9DAB-7E4C-A44E-725C3016160F}"/>
                </a:ext>
              </a:extLst>
            </p:cNvPr>
            <p:cNvCxnSpPr>
              <a:cxnSpLocks/>
              <a:stCxn id="91" idx="5"/>
              <a:endCxn id="83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Oval 98">
            <a:extLst>
              <a:ext uri="{FF2B5EF4-FFF2-40B4-BE49-F238E27FC236}">
                <a16:creationId xmlns:a16="http://schemas.microsoft.com/office/drawing/2014/main" id="{92C97904-B4AC-3343-AF45-ECE64B30DD8D}"/>
              </a:ext>
            </a:extLst>
          </p:cNvPr>
          <p:cNvSpPr/>
          <p:nvPr/>
        </p:nvSpPr>
        <p:spPr>
          <a:xfrm>
            <a:off x="3957823" y="3968964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4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D41436A-3E8C-2D4A-ACD3-B21A9339CD9A}"/>
              </a:ext>
            </a:extLst>
          </p:cNvPr>
          <p:cNvCxnSpPr>
            <a:cxnSpLocks/>
            <a:stCxn id="92" idx="5"/>
            <a:endCxn id="99" idx="0"/>
          </p:cNvCxnSpPr>
          <p:nvPr/>
        </p:nvCxnSpPr>
        <p:spPr>
          <a:xfrm>
            <a:off x="3881644" y="3438675"/>
            <a:ext cx="336266" cy="53029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B0AB5890-BF57-FE41-BE37-810FD727485C}"/>
              </a:ext>
            </a:extLst>
          </p:cNvPr>
          <p:cNvSpPr/>
          <p:nvPr/>
        </p:nvSpPr>
        <p:spPr>
          <a:xfrm>
            <a:off x="90171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4063"/>
                </a:solidFill>
              </a:rPr>
              <a:t>10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FE0BB6A6-226D-4F43-AB40-9CA2D2256815}"/>
              </a:ext>
            </a:extLst>
          </p:cNvPr>
          <p:cNvSpPr/>
          <p:nvPr/>
        </p:nvSpPr>
        <p:spPr>
          <a:xfrm>
            <a:off x="1415555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8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FBEABDF6-2453-BE4C-A52C-D6A7CEBC6E43}"/>
              </a:ext>
            </a:extLst>
          </p:cNvPr>
          <p:cNvSpPr/>
          <p:nvPr/>
        </p:nvSpPr>
        <p:spPr>
          <a:xfrm>
            <a:off x="1929391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6EB6CAA6-CA87-9F48-BDDD-059CC43BABFB}"/>
              </a:ext>
            </a:extLst>
          </p:cNvPr>
          <p:cNvSpPr/>
          <p:nvPr/>
        </p:nvSpPr>
        <p:spPr>
          <a:xfrm>
            <a:off x="2443227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7</a:t>
            </a: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1B55AF34-93F5-7147-87C2-B0846454C757}"/>
              </a:ext>
            </a:extLst>
          </p:cNvPr>
          <p:cNvSpPr/>
          <p:nvPr/>
        </p:nvSpPr>
        <p:spPr>
          <a:xfrm>
            <a:off x="2957063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3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975A4EB8-4F5D-3E46-8A90-EBB102F65E91}"/>
              </a:ext>
            </a:extLst>
          </p:cNvPr>
          <p:cNvSpPr/>
          <p:nvPr/>
        </p:nvSpPr>
        <p:spPr>
          <a:xfrm>
            <a:off x="347089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5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A76EAE27-674A-7B43-9F14-04192148E3A2}"/>
              </a:ext>
            </a:extLst>
          </p:cNvPr>
          <p:cNvSpPr/>
          <p:nvPr/>
        </p:nvSpPr>
        <p:spPr>
          <a:xfrm>
            <a:off x="3984734" y="514071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2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447ED539-923D-D74A-B11D-F74F26767234}"/>
              </a:ext>
            </a:extLst>
          </p:cNvPr>
          <p:cNvSpPr/>
          <p:nvPr/>
        </p:nvSpPr>
        <p:spPr>
          <a:xfrm>
            <a:off x="4498570" y="5136806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1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B335903-BEF5-3A4C-8CF6-23D289075237}"/>
              </a:ext>
            </a:extLst>
          </p:cNvPr>
          <p:cNvSpPr/>
          <p:nvPr/>
        </p:nvSpPr>
        <p:spPr>
          <a:xfrm>
            <a:off x="5012404" y="5138761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0ED9F9-0896-534B-9428-9FC139FF9CAF}"/>
              </a:ext>
            </a:extLst>
          </p:cNvPr>
          <p:cNvSpPr txBox="1"/>
          <p:nvPr/>
        </p:nvSpPr>
        <p:spPr>
          <a:xfrm>
            <a:off x="196032" y="934132"/>
            <a:ext cx="2324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64A0"/>
                </a:solidFill>
              </a:rPr>
              <a:t>Delete Max</a:t>
            </a:r>
          </a:p>
        </p:txBody>
      </p:sp>
    </p:spTree>
    <p:extLst>
      <p:ext uri="{BB962C8B-B14F-4D97-AF65-F5344CB8AC3E}">
        <p14:creationId xmlns:p14="http://schemas.microsoft.com/office/powerpoint/2010/main" val="326377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452B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452B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452B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1.11111E-6 L 0.10703 -0.53171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39" y="-265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47 L -0.44922 -0.00047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93FE93F-8D6C-F94C-BA1C-DA1EA68F5D1C}"/>
              </a:ext>
            </a:extLst>
          </p:cNvPr>
          <p:cNvSpPr/>
          <p:nvPr/>
        </p:nvSpPr>
        <p:spPr>
          <a:xfrm>
            <a:off x="5012405" y="5132897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004063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7EEEB8E-5F20-F542-A2C0-0C8F88FC52C1}"/>
              </a:ext>
            </a:extLst>
          </p:cNvPr>
          <p:cNvSpPr/>
          <p:nvPr/>
        </p:nvSpPr>
        <p:spPr>
          <a:xfrm>
            <a:off x="4936229" y="1233291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2067E4E-EC2E-944E-BD36-C9CFCDB8335C}"/>
              </a:ext>
            </a:extLst>
          </p:cNvPr>
          <p:cNvSpPr/>
          <p:nvPr/>
        </p:nvSpPr>
        <p:spPr>
          <a:xfrm>
            <a:off x="3957823" y="197392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8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ECF0BA0-25B6-6345-8721-DA1FBD779BE3}"/>
              </a:ext>
            </a:extLst>
          </p:cNvPr>
          <p:cNvSpPr/>
          <p:nvPr/>
        </p:nvSpPr>
        <p:spPr>
          <a:xfrm>
            <a:off x="5836745" y="1895832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E45F0D4-5BF4-4846-903C-BB51CD7EA86F}"/>
              </a:ext>
            </a:extLst>
          </p:cNvPr>
          <p:cNvSpPr/>
          <p:nvPr/>
        </p:nvSpPr>
        <p:spPr>
          <a:xfrm>
            <a:off x="3437648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7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BD763DCC-EE61-DB4D-BB42-BB846EB1083F}"/>
              </a:ext>
            </a:extLst>
          </p:cNvPr>
          <p:cNvSpPr/>
          <p:nvPr/>
        </p:nvSpPr>
        <p:spPr>
          <a:xfrm>
            <a:off x="4372493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3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D3C5111-D946-B941-8E8F-4FA30B208423}"/>
              </a:ext>
            </a:extLst>
          </p:cNvPr>
          <p:cNvCxnSpPr>
            <a:cxnSpLocks/>
            <a:stCxn id="89" idx="3"/>
            <a:endCxn id="90" idx="7"/>
          </p:cNvCxnSpPr>
          <p:nvPr/>
        </p:nvCxnSpPr>
        <p:spPr>
          <a:xfrm flipH="1">
            <a:off x="4401820" y="1671080"/>
            <a:ext cx="610586" cy="37795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913D45B-8B07-AC48-8B4B-BA39832116DD}"/>
              </a:ext>
            </a:extLst>
          </p:cNvPr>
          <p:cNvCxnSpPr>
            <a:cxnSpLocks/>
            <a:stCxn id="89" idx="5"/>
            <a:endCxn id="91" idx="1"/>
          </p:cNvCxnSpPr>
          <p:nvPr/>
        </p:nvCxnSpPr>
        <p:spPr>
          <a:xfrm>
            <a:off x="5380225" y="1671080"/>
            <a:ext cx="532697" cy="29986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2FD90A1-F63A-8A45-9531-265B53E5EDB4}"/>
              </a:ext>
            </a:extLst>
          </p:cNvPr>
          <p:cNvCxnSpPr>
            <a:cxnSpLocks/>
            <a:stCxn id="90" idx="3"/>
            <a:endCxn id="92" idx="0"/>
          </p:cNvCxnSpPr>
          <p:nvPr/>
        </p:nvCxnSpPr>
        <p:spPr>
          <a:xfrm flipH="1">
            <a:off x="3697735" y="2411715"/>
            <a:ext cx="336266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FDEE53D-8222-054C-98B4-BD926C15D783}"/>
              </a:ext>
            </a:extLst>
          </p:cNvPr>
          <p:cNvCxnSpPr>
            <a:cxnSpLocks/>
            <a:stCxn id="90" idx="5"/>
            <a:endCxn id="93" idx="0"/>
          </p:cNvCxnSpPr>
          <p:nvPr/>
        </p:nvCxnSpPr>
        <p:spPr>
          <a:xfrm>
            <a:off x="4401821" y="2411715"/>
            <a:ext cx="230760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FF98CB9-2F70-E340-852E-3BB60307AD5B}"/>
              </a:ext>
            </a:extLst>
          </p:cNvPr>
          <p:cNvGrpSpPr/>
          <p:nvPr/>
        </p:nvGrpSpPr>
        <p:grpSpPr>
          <a:xfrm>
            <a:off x="5196316" y="2333621"/>
            <a:ext cx="716606" cy="1180166"/>
            <a:chOff x="3032077" y="3311616"/>
            <a:chExt cx="896947" cy="1498113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D68E2F0-36F0-2D41-8667-DE8BDD11B41A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5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8016FFA-65AE-F642-925D-369F2B222784}"/>
                </a:ext>
              </a:extLst>
            </p:cNvPr>
            <p:cNvCxnSpPr>
              <a:cxnSpLocks/>
              <a:stCxn id="91" idx="3"/>
              <a:endCxn id="87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BBE200C-9B85-494D-8ABA-D06FD7528DEC}"/>
              </a:ext>
            </a:extLst>
          </p:cNvPr>
          <p:cNvGrpSpPr/>
          <p:nvPr/>
        </p:nvGrpSpPr>
        <p:grpSpPr>
          <a:xfrm>
            <a:off x="2924075" y="3438674"/>
            <a:ext cx="589751" cy="1043192"/>
            <a:chOff x="649156" y="4860826"/>
            <a:chExt cx="738167" cy="1324237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D1C841-8D57-2748-948E-31EEA72D5657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1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D35F0E55-8213-C149-9FF4-1E3021EFC300}"/>
                </a:ext>
              </a:extLst>
            </p:cNvPr>
            <p:cNvCxnSpPr>
              <a:cxnSpLocks/>
              <a:stCxn id="92" idx="3"/>
              <a:endCxn id="85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4A639C-92CD-AE42-8C89-242C6F70C5F2}"/>
              </a:ext>
            </a:extLst>
          </p:cNvPr>
          <p:cNvGrpSpPr/>
          <p:nvPr/>
        </p:nvGrpSpPr>
        <p:grpSpPr>
          <a:xfrm>
            <a:off x="6280741" y="2333621"/>
            <a:ext cx="593444" cy="1180166"/>
            <a:chOff x="4504246" y="3305662"/>
            <a:chExt cx="742789" cy="1498113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DCE167C-3C79-4A48-8F20-9967AC71E65D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2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8E797BB0-9DAB-7E4C-A44E-725C3016160F}"/>
                </a:ext>
              </a:extLst>
            </p:cNvPr>
            <p:cNvCxnSpPr>
              <a:cxnSpLocks/>
              <a:stCxn id="91" idx="5"/>
              <a:endCxn id="83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B0AB5890-BF57-FE41-BE37-810FD727485C}"/>
              </a:ext>
            </a:extLst>
          </p:cNvPr>
          <p:cNvSpPr/>
          <p:nvPr/>
        </p:nvSpPr>
        <p:spPr>
          <a:xfrm>
            <a:off x="901719" y="5135185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FE0BB6A6-226D-4F43-AB40-9CA2D2256815}"/>
              </a:ext>
            </a:extLst>
          </p:cNvPr>
          <p:cNvSpPr/>
          <p:nvPr/>
        </p:nvSpPr>
        <p:spPr>
          <a:xfrm>
            <a:off x="1415555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8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FBEABDF6-2453-BE4C-A52C-D6A7CEBC6E43}"/>
              </a:ext>
            </a:extLst>
          </p:cNvPr>
          <p:cNvSpPr/>
          <p:nvPr/>
        </p:nvSpPr>
        <p:spPr>
          <a:xfrm>
            <a:off x="1929391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6EB6CAA6-CA87-9F48-BDDD-059CC43BABFB}"/>
              </a:ext>
            </a:extLst>
          </p:cNvPr>
          <p:cNvSpPr/>
          <p:nvPr/>
        </p:nvSpPr>
        <p:spPr>
          <a:xfrm>
            <a:off x="2443227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7</a:t>
            </a: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1B55AF34-93F5-7147-87C2-B0846454C757}"/>
              </a:ext>
            </a:extLst>
          </p:cNvPr>
          <p:cNvSpPr/>
          <p:nvPr/>
        </p:nvSpPr>
        <p:spPr>
          <a:xfrm>
            <a:off x="2957063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3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975A4EB8-4F5D-3E46-8A90-EBB102F65E91}"/>
              </a:ext>
            </a:extLst>
          </p:cNvPr>
          <p:cNvSpPr/>
          <p:nvPr/>
        </p:nvSpPr>
        <p:spPr>
          <a:xfrm>
            <a:off x="347089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5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A76EAE27-674A-7B43-9F14-04192148E3A2}"/>
              </a:ext>
            </a:extLst>
          </p:cNvPr>
          <p:cNvSpPr/>
          <p:nvPr/>
        </p:nvSpPr>
        <p:spPr>
          <a:xfrm>
            <a:off x="3984734" y="514071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2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447ED539-923D-D74A-B11D-F74F26767234}"/>
              </a:ext>
            </a:extLst>
          </p:cNvPr>
          <p:cNvSpPr/>
          <p:nvPr/>
        </p:nvSpPr>
        <p:spPr>
          <a:xfrm>
            <a:off x="4498570" y="5136806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0ED9F9-0896-534B-9428-9FC139FF9CAF}"/>
              </a:ext>
            </a:extLst>
          </p:cNvPr>
          <p:cNvSpPr txBox="1"/>
          <p:nvPr/>
        </p:nvSpPr>
        <p:spPr>
          <a:xfrm>
            <a:off x="196032" y="934132"/>
            <a:ext cx="2324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64A0"/>
                </a:solidFill>
              </a:rPr>
              <a:t>Delete Max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DDA200-B3E0-7D47-BC32-CA00EA00C55A}"/>
              </a:ext>
            </a:extLst>
          </p:cNvPr>
          <p:cNvSpPr txBox="1"/>
          <p:nvPr/>
        </p:nvSpPr>
        <p:spPr>
          <a:xfrm>
            <a:off x="4483310" y="205480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CF73C81-58B7-D44B-83D1-E424AF9BF10B}"/>
              </a:ext>
            </a:extLst>
          </p:cNvPr>
          <p:cNvSpPr txBox="1"/>
          <p:nvPr/>
        </p:nvSpPr>
        <p:spPr>
          <a:xfrm>
            <a:off x="6394316" y="205480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71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93FE93F-8D6C-F94C-BA1C-DA1EA68F5D1C}"/>
              </a:ext>
            </a:extLst>
          </p:cNvPr>
          <p:cNvSpPr/>
          <p:nvPr/>
        </p:nvSpPr>
        <p:spPr>
          <a:xfrm>
            <a:off x="5012405" y="5132897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004063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7EEEB8E-5F20-F542-A2C0-0C8F88FC52C1}"/>
              </a:ext>
            </a:extLst>
          </p:cNvPr>
          <p:cNvSpPr/>
          <p:nvPr/>
        </p:nvSpPr>
        <p:spPr>
          <a:xfrm>
            <a:off x="4936229" y="1233291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bg1">
                    <a:lumMod val="95000"/>
                  </a:schemeClr>
                </a:solidFill>
              </a:rPr>
              <a:t>8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2067E4E-EC2E-944E-BD36-C9CFCDB8335C}"/>
              </a:ext>
            </a:extLst>
          </p:cNvPr>
          <p:cNvSpPr/>
          <p:nvPr/>
        </p:nvSpPr>
        <p:spPr>
          <a:xfrm>
            <a:off x="3957823" y="1973925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ECF0BA0-25B6-6345-8721-DA1FBD779BE3}"/>
              </a:ext>
            </a:extLst>
          </p:cNvPr>
          <p:cNvSpPr/>
          <p:nvPr/>
        </p:nvSpPr>
        <p:spPr>
          <a:xfrm>
            <a:off x="5836745" y="1895832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E45F0D4-5BF4-4846-903C-BB51CD7EA86F}"/>
              </a:ext>
            </a:extLst>
          </p:cNvPr>
          <p:cNvSpPr/>
          <p:nvPr/>
        </p:nvSpPr>
        <p:spPr>
          <a:xfrm>
            <a:off x="3437648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7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BD763DCC-EE61-DB4D-BB42-BB846EB1083F}"/>
              </a:ext>
            </a:extLst>
          </p:cNvPr>
          <p:cNvSpPr/>
          <p:nvPr/>
        </p:nvSpPr>
        <p:spPr>
          <a:xfrm>
            <a:off x="4372493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3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D3C5111-D946-B941-8E8F-4FA30B208423}"/>
              </a:ext>
            </a:extLst>
          </p:cNvPr>
          <p:cNvCxnSpPr>
            <a:cxnSpLocks/>
            <a:stCxn id="89" idx="3"/>
            <a:endCxn id="90" idx="7"/>
          </p:cNvCxnSpPr>
          <p:nvPr/>
        </p:nvCxnSpPr>
        <p:spPr>
          <a:xfrm flipH="1">
            <a:off x="4401820" y="1671080"/>
            <a:ext cx="610586" cy="377959"/>
          </a:xfrm>
          <a:prstGeom prst="straightConnector1">
            <a:avLst/>
          </a:prstGeom>
          <a:ln w="25400">
            <a:solidFill>
              <a:srgbClr val="FF442B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913D45B-8B07-AC48-8B4B-BA39832116DD}"/>
              </a:ext>
            </a:extLst>
          </p:cNvPr>
          <p:cNvCxnSpPr>
            <a:cxnSpLocks/>
            <a:stCxn id="89" idx="5"/>
            <a:endCxn id="91" idx="1"/>
          </p:cNvCxnSpPr>
          <p:nvPr/>
        </p:nvCxnSpPr>
        <p:spPr>
          <a:xfrm>
            <a:off x="5380225" y="1671080"/>
            <a:ext cx="532697" cy="29986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2FD90A1-F63A-8A45-9531-265B53E5EDB4}"/>
              </a:ext>
            </a:extLst>
          </p:cNvPr>
          <p:cNvCxnSpPr>
            <a:cxnSpLocks/>
            <a:stCxn id="90" idx="3"/>
            <a:endCxn id="92" idx="0"/>
          </p:cNvCxnSpPr>
          <p:nvPr/>
        </p:nvCxnSpPr>
        <p:spPr>
          <a:xfrm flipH="1">
            <a:off x="3697735" y="2411715"/>
            <a:ext cx="336266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FDEE53D-8222-054C-98B4-BD926C15D783}"/>
              </a:ext>
            </a:extLst>
          </p:cNvPr>
          <p:cNvCxnSpPr>
            <a:cxnSpLocks/>
            <a:stCxn id="90" idx="5"/>
            <a:endCxn id="93" idx="0"/>
          </p:cNvCxnSpPr>
          <p:nvPr/>
        </p:nvCxnSpPr>
        <p:spPr>
          <a:xfrm>
            <a:off x="4401821" y="2411715"/>
            <a:ext cx="230760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FF98CB9-2F70-E340-852E-3BB60307AD5B}"/>
              </a:ext>
            </a:extLst>
          </p:cNvPr>
          <p:cNvGrpSpPr/>
          <p:nvPr/>
        </p:nvGrpSpPr>
        <p:grpSpPr>
          <a:xfrm>
            <a:off x="5196316" y="2333621"/>
            <a:ext cx="716606" cy="1180166"/>
            <a:chOff x="3032077" y="3311616"/>
            <a:chExt cx="896947" cy="1498113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D68E2F0-36F0-2D41-8667-DE8BDD11B41A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5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8016FFA-65AE-F642-925D-369F2B222784}"/>
                </a:ext>
              </a:extLst>
            </p:cNvPr>
            <p:cNvCxnSpPr>
              <a:cxnSpLocks/>
              <a:stCxn id="91" idx="3"/>
              <a:endCxn id="87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BBE200C-9B85-494D-8ABA-D06FD7528DEC}"/>
              </a:ext>
            </a:extLst>
          </p:cNvPr>
          <p:cNvGrpSpPr/>
          <p:nvPr/>
        </p:nvGrpSpPr>
        <p:grpSpPr>
          <a:xfrm>
            <a:off x="2924075" y="3438674"/>
            <a:ext cx="589751" cy="1043192"/>
            <a:chOff x="649156" y="4860826"/>
            <a:chExt cx="738167" cy="1324237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D1C841-8D57-2748-948E-31EEA72D5657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1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D35F0E55-8213-C149-9FF4-1E3021EFC300}"/>
                </a:ext>
              </a:extLst>
            </p:cNvPr>
            <p:cNvCxnSpPr>
              <a:cxnSpLocks/>
              <a:stCxn id="92" idx="3"/>
              <a:endCxn id="85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4A639C-92CD-AE42-8C89-242C6F70C5F2}"/>
              </a:ext>
            </a:extLst>
          </p:cNvPr>
          <p:cNvGrpSpPr/>
          <p:nvPr/>
        </p:nvGrpSpPr>
        <p:grpSpPr>
          <a:xfrm>
            <a:off x="6280741" y="2333621"/>
            <a:ext cx="593444" cy="1180166"/>
            <a:chOff x="4504246" y="3305662"/>
            <a:chExt cx="742789" cy="1498113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DCE167C-3C79-4A48-8F20-9967AC71E65D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2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8E797BB0-9DAB-7E4C-A44E-725C3016160F}"/>
                </a:ext>
              </a:extLst>
            </p:cNvPr>
            <p:cNvCxnSpPr>
              <a:cxnSpLocks/>
              <a:stCxn id="91" idx="5"/>
              <a:endCxn id="83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B0AB5890-BF57-FE41-BE37-810FD727485C}"/>
              </a:ext>
            </a:extLst>
          </p:cNvPr>
          <p:cNvSpPr/>
          <p:nvPr/>
        </p:nvSpPr>
        <p:spPr>
          <a:xfrm>
            <a:off x="901719" y="5135185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bg1">
                    <a:lumMod val="95000"/>
                  </a:schemeClr>
                </a:solidFill>
              </a:rPr>
              <a:t>8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FE0BB6A6-226D-4F43-AB40-9CA2D2256815}"/>
              </a:ext>
            </a:extLst>
          </p:cNvPr>
          <p:cNvSpPr/>
          <p:nvPr/>
        </p:nvSpPr>
        <p:spPr>
          <a:xfrm>
            <a:off x="1415555" y="5135185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FBEABDF6-2453-BE4C-A52C-D6A7CEBC6E43}"/>
              </a:ext>
            </a:extLst>
          </p:cNvPr>
          <p:cNvSpPr/>
          <p:nvPr/>
        </p:nvSpPr>
        <p:spPr>
          <a:xfrm>
            <a:off x="1929391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6EB6CAA6-CA87-9F48-BDDD-059CC43BABFB}"/>
              </a:ext>
            </a:extLst>
          </p:cNvPr>
          <p:cNvSpPr/>
          <p:nvPr/>
        </p:nvSpPr>
        <p:spPr>
          <a:xfrm>
            <a:off x="2443227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7</a:t>
            </a: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1B55AF34-93F5-7147-87C2-B0846454C757}"/>
              </a:ext>
            </a:extLst>
          </p:cNvPr>
          <p:cNvSpPr/>
          <p:nvPr/>
        </p:nvSpPr>
        <p:spPr>
          <a:xfrm>
            <a:off x="2957063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3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975A4EB8-4F5D-3E46-8A90-EBB102F65E91}"/>
              </a:ext>
            </a:extLst>
          </p:cNvPr>
          <p:cNvSpPr/>
          <p:nvPr/>
        </p:nvSpPr>
        <p:spPr>
          <a:xfrm>
            <a:off x="347089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5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A76EAE27-674A-7B43-9F14-04192148E3A2}"/>
              </a:ext>
            </a:extLst>
          </p:cNvPr>
          <p:cNvSpPr/>
          <p:nvPr/>
        </p:nvSpPr>
        <p:spPr>
          <a:xfrm>
            <a:off x="3984734" y="514071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2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447ED539-923D-D74A-B11D-F74F26767234}"/>
              </a:ext>
            </a:extLst>
          </p:cNvPr>
          <p:cNvSpPr/>
          <p:nvPr/>
        </p:nvSpPr>
        <p:spPr>
          <a:xfrm>
            <a:off x="4498570" y="5136806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0ED9F9-0896-534B-9428-9FC139FF9CAF}"/>
              </a:ext>
            </a:extLst>
          </p:cNvPr>
          <p:cNvSpPr txBox="1"/>
          <p:nvPr/>
        </p:nvSpPr>
        <p:spPr>
          <a:xfrm>
            <a:off x="196032" y="934132"/>
            <a:ext cx="2324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64A0"/>
                </a:solidFill>
              </a:rPr>
              <a:t>Delete Max</a:t>
            </a:r>
          </a:p>
        </p:txBody>
      </p:sp>
    </p:spTree>
    <p:extLst>
      <p:ext uri="{BB962C8B-B14F-4D97-AF65-F5344CB8AC3E}">
        <p14:creationId xmlns:p14="http://schemas.microsoft.com/office/powerpoint/2010/main" val="1810124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2D3D4FB-30CB-6245-9966-313DF0D351D3}"/>
              </a:ext>
            </a:extLst>
          </p:cNvPr>
          <p:cNvGrpSpPr/>
          <p:nvPr/>
        </p:nvGrpSpPr>
        <p:grpSpPr>
          <a:xfrm>
            <a:off x="4828733" y="110949"/>
            <a:ext cx="1559045" cy="5701553"/>
            <a:chOff x="5926254" y="741965"/>
            <a:chExt cx="1559045" cy="570155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C6132B7-55A3-0C49-8AAE-F108EABB7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6254" y="741965"/>
              <a:ext cx="1546345" cy="5701553"/>
            </a:xfrm>
            <a:prstGeom prst="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34DB44B-1ED1-2E4C-A190-6911E2C2C1E4}"/>
                </a:ext>
              </a:extLst>
            </p:cNvPr>
            <p:cNvSpPr/>
            <p:nvPr/>
          </p:nvSpPr>
          <p:spPr>
            <a:xfrm>
              <a:off x="5926254" y="784685"/>
              <a:ext cx="1546345" cy="846892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12AFE6D4-F2AF-094A-8108-ECD50398FB55}"/>
                </a:ext>
              </a:extLst>
            </p:cNvPr>
            <p:cNvSpPr/>
            <p:nvPr/>
          </p:nvSpPr>
          <p:spPr>
            <a:xfrm>
              <a:off x="5926254" y="2024633"/>
              <a:ext cx="1546345" cy="657121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99C9C9CD-EF8E-0546-92AA-F0800772C577}"/>
                </a:ext>
              </a:extLst>
            </p:cNvPr>
            <p:cNvCxnSpPr>
              <a:stCxn id="20" idx="3"/>
              <a:endCxn id="21" idx="3"/>
            </p:cNvCxnSpPr>
            <p:nvPr/>
          </p:nvCxnSpPr>
          <p:spPr>
            <a:xfrm>
              <a:off x="7472599" y="1208131"/>
              <a:ext cx="12700" cy="1145063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2E09F81C-FA00-444C-AE08-A9C2FB73E110}"/>
                </a:ext>
              </a:extLst>
            </p:cNvPr>
            <p:cNvCxnSpPr>
              <a:cxnSpLocks/>
              <a:stCxn id="21" idx="1"/>
              <a:endCxn id="30" idx="1"/>
            </p:cNvCxnSpPr>
            <p:nvPr/>
          </p:nvCxnSpPr>
          <p:spPr>
            <a:xfrm rot="10800000" flipV="1">
              <a:off x="5926254" y="2353193"/>
              <a:ext cx="12700" cy="747815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7B5D40E-6783-9342-9B98-C1B679916C42}"/>
                </a:ext>
              </a:extLst>
            </p:cNvPr>
            <p:cNvGrpSpPr/>
            <p:nvPr/>
          </p:nvGrpSpPr>
          <p:grpSpPr>
            <a:xfrm>
              <a:off x="5926254" y="2745850"/>
              <a:ext cx="1559045" cy="3636088"/>
              <a:chOff x="5926254" y="2745850"/>
              <a:chExt cx="1559045" cy="3636088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6B0A27A-E4C0-864F-9391-30209F078F3F}"/>
                  </a:ext>
                </a:extLst>
              </p:cNvPr>
              <p:cNvGrpSpPr/>
              <p:nvPr/>
            </p:nvGrpSpPr>
            <p:grpSpPr>
              <a:xfrm>
                <a:off x="5926254" y="2745850"/>
                <a:ext cx="1546345" cy="3636088"/>
                <a:chOff x="5926254" y="2745850"/>
                <a:chExt cx="1546345" cy="3636088"/>
              </a:xfrm>
            </p:grpSpPr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68F3A029-87AF-7442-B9E7-6F26463D229F}"/>
                    </a:ext>
                  </a:extLst>
                </p:cNvPr>
                <p:cNvSpPr/>
                <p:nvPr/>
              </p:nvSpPr>
              <p:spPr>
                <a:xfrm>
                  <a:off x="5926254" y="2745850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ounded Rectangle 30">
                  <a:extLst>
                    <a:ext uri="{FF2B5EF4-FFF2-40B4-BE49-F238E27FC236}">
                      <a16:creationId xmlns:a16="http://schemas.microsoft.com/office/drawing/2014/main" id="{E16F3C7F-70BC-7F4A-877F-DA392557487D}"/>
                    </a:ext>
                  </a:extLst>
                </p:cNvPr>
                <p:cNvSpPr/>
                <p:nvPr/>
              </p:nvSpPr>
              <p:spPr>
                <a:xfrm>
                  <a:off x="5926254" y="3592742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ounded Rectangle 31">
                  <a:extLst>
                    <a:ext uri="{FF2B5EF4-FFF2-40B4-BE49-F238E27FC236}">
                      <a16:creationId xmlns:a16="http://schemas.microsoft.com/office/drawing/2014/main" id="{740366FE-334E-CD49-BF42-85E6E46016D7}"/>
                    </a:ext>
                  </a:extLst>
                </p:cNvPr>
                <p:cNvSpPr/>
                <p:nvPr/>
              </p:nvSpPr>
              <p:spPr>
                <a:xfrm>
                  <a:off x="5926254" y="4367154"/>
                  <a:ext cx="1546345" cy="614736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651CCD54-11C9-7847-ABC6-9B2DD614DA59}"/>
                    </a:ext>
                  </a:extLst>
                </p:cNvPr>
                <p:cNvSpPr/>
                <p:nvPr/>
              </p:nvSpPr>
              <p:spPr>
                <a:xfrm>
                  <a:off x="5926254" y="5118465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ounded Rectangle 33">
                  <a:extLst>
                    <a:ext uri="{FF2B5EF4-FFF2-40B4-BE49-F238E27FC236}">
                      <a16:creationId xmlns:a16="http://schemas.microsoft.com/office/drawing/2014/main" id="{AE6C1A0E-B135-FD43-9575-6AA5C8FDB5BD}"/>
                    </a:ext>
                  </a:extLst>
                </p:cNvPr>
                <p:cNvSpPr/>
                <p:nvPr/>
              </p:nvSpPr>
              <p:spPr>
                <a:xfrm>
                  <a:off x="5926254" y="5797296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6" name="Elbow Connector 25">
                <a:extLst>
                  <a:ext uri="{FF2B5EF4-FFF2-40B4-BE49-F238E27FC236}">
                    <a16:creationId xmlns:a16="http://schemas.microsoft.com/office/drawing/2014/main" id="{AF926236-497F-3E4A-8378-C958B163139D}"/>
                  </a:ext>
                </a:extLst>
              </p:cNvPr>
              <p:cNvCxnSpPr>
                <a:cxnSpLocks/>
                <a:stCxn id="30" idx="3"/>
                <a:endCxn id="31" idx="3"/>
              </p:cNvCxnSpPr>
              <p:nvPr/>
            </p:nvCxnSpPr>
            <p:spPr>
              <a:xfrm>
                <a:off x="7472599" y="3101009"/>
                <a:ext cx="12700" cy="846892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3183D2A1-18B6-894C-9851-9EC29DF7FB0B}"/>
                  </a:ext>
                </a:extLst>
              </p:cNvPr>
              <p:cNvCxnSpPr>
                <a:cxnSpLocks/>
                <a:stCxn id="31" idx="1"/>
                <a:endCxn id="32" idx="1"/>
              </p:cNvCxnSpPr>
              <p:nvPr/>
            </p:nvCxnSpPr>
            <p:spPr>
              <a:xfrm rot="10800000" flipV="1">
                <a:off x="5926254" y="3947900"/>
                <a:ext cx="12700" cy="72662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Elbow Connector 27">
                <a:extLst>
                  <a:ext uri="{FF2B5EF4-FFF2-40B4-BE49-F238E27FC236}">
                    <a16:creationId xmlns:a16="http://schemas.microsoft.com/office/drawing/2014/main" id="{03BF04D5-5E90-2848-9727-C4B40161F8D2}"/>
                  </a:ext>
                </a:extLst>
              </p:cNvPr>
              <p:cNvCxnSpPr>
                <a:cxnSpLocks/>
                <a:stCxn id="32" idx="3"/>
                <a:endCxn id="33" idx="3"/>
              </p:cNvCxnSpPr>
              <p:nvPr/>
            </p:nvCxnSpPr>
            <p:spPr>
              <a:xfrm>
                <a:off x="7472599" y="4674522"/>
                <a:ext cx="12700" cy="736264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Elbow Connector 28">
                <a:extLst>
                  <a:ext uri="{FF2B5EF4-FFF2-40B4-BE49-F238E27FC236}">
                    <a16:creationId xmlns:a16="http://schemas.microsoft.com/office/drawing/2014/main" id="{0A56C4F4-E990-C44A-9C73-0EBF04D235B5}"/>
                  </a:ext>
                </a:extLst>
              </p:cNvPr>
              <p:cNvCxnSpPr>
                <a:cxnSpLocks/>
                <a:stCxn id="33" idx="1"/>
                <a:endCxn id="34" idx="1"/>
              </p:cNvCxnSpPr>
              <p:nvPr/>
            </p:nvCxnSpPr>
            <p:spPr>
              <a:xfrm rot="10800000" flipV="1">
                <a:off x="5926254" y="5410785"/>
                <a:ext cx="12700" cy="67883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4DF3EB-4824-BF4B-B2B3-7EDC1BBCECC7}"/>
              </a:ext>
            </a:extLst>
          </p:cNvPr>
          <p:cNvGrpSpPr/>
          <p:nvPr/>
        </p:nvGrpSpPr>
        <p:grpSpPr>
          <a:xfrm>
            <a:off x="759956" y="137838"/>
            <a:ext cx="2386656" cy="5441576"/>
            <a:chOff x="2185344" y="871954"/>
            <a:chExt cx="2386656" cy="544157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AB81D5E-2C79-334D-8F58-03F89AF01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5344" y="871954"/>
              <a:ext cx="2386656" cy="5441576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BD2FC6B-029D-4340-8AF6-970950B84752}"/>
                </a:ext>
              </a:extLst>
            </p:cNvPr>
            <p:cNvGrpSpPr/>
            <p:nvPr/>
          </p:nvGrpSpPr>
          <p:grpSpPr>
            <a:xfrm>
              <a:off x="2607452" y="2100555"/>
              <a:ext cx="1640541" cy="3299012"/>
              <a:chOff x="6212541" y="1613647"/>
              <a:chExt cx="1640541" cy="3299012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AC0C0C0-FBDD-B241-A52D-B5E275DCA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16136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57FFD8A-8E0D-194A-9030-66359847F7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2358590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F302F31-FF61-F847-BFF4-4AFA6B2EE1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039036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D3293FD-0D43-4A4D-B8EA-960CB9ECFB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7472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2FCDAE1-7406-4C4C-8B9E-EC409F6BD4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312024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BDE2150-0908-EB4F-811D-B18EB24A16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912659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ADCDC60C-A7A6-0149-885B-F5D5DCC80152}"/>
              </a:ext>
            </a:extLst>
          </p:cNvPr>
          <p:cNvSpPr txBox="1"/>
          <p:nvPr/>
        </p:nvSpPr>
        <p:spPr>
          <a:xfrm>
            <a:off x="878541" y="6058883"/>
            <a:ext cx="1836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Fast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Slow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insertion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900DB3-EF72-8847-9289-5252397525C9}"/>
              </a:ext>
            </a:extLst>
          </p:cNvPr>
          <p:cNvSpPr txBox="1"/>
          <p:nvPr/>
        </p:nvSpPr>
        <p:spPr>
          <a:xfrm>
            <a:off x="4725258" y="6058883"/>
            <a:ext cx="1765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Slow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Fast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insertion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82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93FE93F-8D6C-F94C-BA1C-DA1EA68F5D1C}"/>
              </a:ext>
            </a:extLst>
          </p:cNvPr>
          <p:cNvSpPr/>
          <p:nvPr/>
        </p:nvSpPr>
        <p:spPr>
          <a:xfrm>
            <a:off x="5012405" y="5132897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004063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7EEEB8E-5F20-F542-A2C0-0C8F88FC52C1}"/>
              </a:ext>
            </a:extLst>
          </p:cNvPr>
          <p:cNvSpPr/>
          <p:nvPr/>
        </p:nvSpPr>
        <p:spPr>
          <a:xfrm>
            <a:off x="4936229" y="1233291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8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2067E4E-EC2E-944E-BD36-C9CFCDB8335C}"/>
              </a:ext>
            </a:extLst>
          </p:cNvPr>
          <p:cNvSpPr/>
          <p:nvPr/>
        </p:nvSpPr>
        <p:spPr>
          <a:xfrm>
            <a:off x="3957823" y="1973925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bg1">
                    <a:lumMod val="95000"/>
                  </a:schemeClr>
                </a:solidFill>
              </a:rPr>
              <a:t>7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ECF0BA0-25B6-6345-8721-DA1FBD779BE3}"/>
              </a:ext>
            </a:extLst>
          </p:cNvPr>
          <p:cNvSpPr/>
          <p:nvPr/>
        </p:nvSpPr>
        <p:spPr>
          <a:xfrm>
            <a:off x="5836745" y="1895832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E45F0D4-5BF4-4846-903C-BB51CD7EA86F}"/>
              </a:ext>
            </a:extLst>
          </p:cNvPr>
          <p:cNvSpPr/>
          <p:nvPr/>
        </p:nvSpPr>
        <p:spPr>
          <a:xfrm>
            <a:off x="3437648" y="3000885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BD763DCC-EE61-DB4D-BB42-BB846EB1083F}"/>
              </a:ext>
            </a:extLst>
          </p:cNvPr>
          <p:cNvSpPr/>
          <p:nvPr/>
        </p:nvSpPr>
        <p:spPr>
          <a:xfrm>
            <a:off x="4372493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3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D3C5111-D946-B941-8E8F-4FA30B208423}"/>
              </a:ext>
            </a:extLst>
          </p:cNvPr>
          <p:cNvCxnSpPr>
            <a:cxnSpLocks/>
            <a:stCxn id="89" idx="3"/>
            <a:endCxn id="90" idx="7"/>
          </p:cNvCxnSpPr>
          <p:nvPr/>
        </p:nvCxnSpPr>
        <p:spPr>
          <a:xfrm flipH="1">
            <a:off x="4401820" y="1671080"/>
            <a:ext cx="610586" cy="37795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913D45B-8B07-AC48-8B4B-BA39832116DD}"/>
              </a:ext>
            </a:extLst>
          </p:cNvPr>
          <p:cNvCxnSpPr>
            <a:cxnSpLocks/>
            <a:stCxn id="89" idx="5"/>
            <a:endCxn id="91" idx="1"/>
          </p:cNvCxnSpPr>
          <p:nvPr/>
        </p:nvCxnSpPr>
        <p:spPr>
          <a:xfrm>
            <a:off x="5380225" y="1671080"/>
            <a:ext cx="532697" cy="29986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2FD90A1-F63A-8A45-9531-265B53E5EDB4}"/>
              </a:ext>
            </a:extLst>
          </p:cNvPr>
          <p:cNvCxnSpPr>
            <a:cxnSpLocks/>
            <a:stCxn id="90" idx="3"/>
            <a:endCxn id="92" idx="0"/>
          </p:cNvCxnSpPr>
          <p:nvPr/>
        </p:nvCxnSpPr>
        <p:spPr>
          <a:xfrm flipH="1">
            <a:off x="3697735" y="2411715"/>
            <a:ext cx="336266" cy="589171"/>
          </a:xfrm>
          <a:prstGeom prst="straightConnector1">
            <a:avLst/>
          </a:prstGeom>
          <a:ln w="12700">
            <a:solidFill>
              <a:srgbClr val="FF442B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FDEE53D-8222-054C-98B4-BD926C15D783}"/>
              </a:ext>
            </a:extLst>
          </p:cNvPr>
          <p:cNvCxnSpPr>
            <a:cxnSpLocks/>
            <a:stCxn id="90" idx="5"/>
            <a:endCxn id="93" idx="0"/>
          </p:cNvCxnSpPr>
          <p:nvPr/>
        </p:nvCxnSpPr>
        <p:spPr>
          <a:xfrm>
            <a:off x="4401821" y="2411715"/>
            <a:ext cx="230760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FF98CB9-2F70-E340-852E-3BB60307AD5B}"/>
              </a:ext>
            </a:extLst>
          </p:cNvPr>
          <p:cNvGrpSpPr/>
          <p:nvPr/>
        </p:nvGrpSpPr>
        <p:grpSpPr>
          <a:xfrm>
            <a:off x="5196316" y="2333621"/>
            <a:ext cx="716606" cy="1180166"/>
            <a:chOff x="3032077" y="3311616"/>
            <a:chExt cx="896947" cy="1498113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D68E2F0-36F0-2D41-8667-DE8BDD11B41A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5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8016FFA-65AE-F642-925D-369F2B222784}"/>
                </a:ext>
              </a:extLst>
            </p:cNvPr>
            <p:cNvCxnSpPr>
              <a:cxnSpLocks/>
              <a:stCxn id="91" idx="3"/>
              <a:endCxn id="87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BBE200C-9B85-494D-8ABA-D06FD7528DEC}"/>
              </a:ext>
            </a:extLst>
          </p:cNvPr>
          <p:cNvGrpSpPr/>
          <p:nvPr/>
        </p:nvGrpSpPr>
        <p:grpSpPr>
          <a:xfrm>
            <a:off x="2924075" y="3438674"/>
            <a:ext cx="589751" cy="1043192"/>
            <a:chOff x="649156" y="4860826"/>
            <a:chExt cx="738167" cy="1324237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D1C841-8D57-2748-948E-31EEA72D5657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1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D35F0E55-8213-C149-9FF4-1E3021EFC300}"/>
                </a:ext>
              </a:extLst>
            </p:cNvPr>
            <p:cNvCxnSpPr>
              <a:cxnSpLocks/>
              <a:stCxn id="92" idx="3"/>
              <a:endCxn id="85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4A639C-92CD-AE42-8C89-242C6F70C5F2}"/>
              </a:ext>
            </a:extLst>
          </p:cNvPr>
          <p:cNvGrpSpPr/>
          <p:nvPr/>
        </p:nvGrpSpPr>
        <p:grpSpPr>
          <a:xfrm>
            <a:off x="6280741" y="2333621"/>
            <a:ext cx="593444" cy="1180166"/>
            <a:chOff x="4504246" y="3305662"/>
            <a:chExt cx="742789" cy="1498113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DCE167C-3C79-4A48-8F20-9967AC71E65D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2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8E797BB0-9DAB-7E4C-A44E-725C3016160F}"/>
                </a:ext>
              </a:extLst>
            </p:cNvPr>
            <p:cNvCxnSpPr>
              <a:cxnSpLocks/>
              <a:stCxn id="91" idx="5"/>
              <a:endCxn id="83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B0AB5890-BF57-FE41-BE37-810FD727485C}"/>
              </a:ext>
            </a:extLst>
          </p:cNvPr>
          <p:cNvSpPr/>
          <p:nvPr/>
        </p:nvSpPr>
        <p:spPr>
          <a:xfrm>
            <a:off x="90171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8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FE0BB6A6-226D-4F43-AB40-9CA2D2256815}"/>
              </a:ext>
            </a:extLst>
          </p:cNvPr>
          <p:cNvSpPr/>
          <p:nvPr/>
        </p:nvSpPr>
        <p:spPr>
          <a:xfrm>
            <a:off x="1415555" y="5135185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bg1">
                    <a:lumMod val="95000"/>
                  </a:schemeClr>
                </a:solidFill>
              </a:rPr>
              <a:t>7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FBEABDF6-2453-BE4C-A52C-D6A7CEBC6E43}"/>
              </a:ext>
            </a:extLst>
          </p:cNvPr>
          <p:cNvSpPr/>
          <p:nvPr/>
        </p:nvSpPr>
        <p:spPr>
          <a:xfrm>
            <a:off x="1929391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6EB6CAA6-CA87-9F48-BDDD-059CC43BABFB}"/>
              </a:ext>
            </a:extLst>
          </p:cNvPr>
          <p:cNvSpPr/>
          <p:nvPr/>
        </p:nvSpPr>
        <p:spPr>
          <a:xfrm>
            <a:off x="2443227" y="5135185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1B55AF34-93F5-7147-87C2-B0846454C757}"/>
              </a:ext>
            </a:extLst>
          </p:cNvPr>
          <p:cNvSpPr/>
          <p:nvPr/>
        </p:nvSpPr>
        <p:spPr>
          <a:xfrm>
            <a:off x="2957063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3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975A4EB8-4F5D-3E46-8A90-EBB102F65E91}"/>
              </a:ext>
            </a:extLst>
          </p:cNvPr>
          <p:cNvSpPr/>
          <p:nvPr/>
        </p:nvSpPr>
        <p:spPr>
          <a:xfrm>
            <a:off x="347089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5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A76EAE27-674A-7B43-9F14-04192148E3A2}"/>
              </a:ext>
            </a:extLst>
          </p:cNvPr>
          <p:cNvSpPr/>
          <p:nvPr/>
        </p:nvSpPr>
        <p:spPr>
          <a:xfrm>
            <a:off x="3984734" y="514071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2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447ED539-923D-D74A-B11D-F74F26767234}"/>
              </a:ext>
            </a:extLst>
          </p:cNvPr>
          <p:cNvSpPr/>
          <p:nvPr/>
        </p:nvSpPr>
        <p:spPr>
          <a:xfrm>
            <a:off x="4498570" y="5136806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0ED9F9-0896-534B-9428-9FC139FF9CAF}"/>
              </a:ext>
            </a:extLst>
          </p:cNvPr>
          <p:cNvSpPr txBox="1"/>
          <p:nvPr/>
        </p:nvSpPr>
        <p:spPr>
          <a:xfrm>
            <a:off x="196032" y="934132"/>
            <a:ext cx="2324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64A0"/>
                </a:solidFill>
              </a:rPr>
              <a:t>Delete Max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147F6A6-4175-6248-AFC9-8F7CEAD88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51" y="1786030"/>
            <a:ext cx="3157551" cy="12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7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6E4E4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6E4E4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6E4E4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6E4E4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13F6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13F6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13F6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13F6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2" grpId="0" animBg="1"/>
      <p:bldP spid="106" grpId="0" animBg="1"/>
      <p:bldP spid="10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9B3DF80E-FCB3-E749-8887-B892B33B8704}"/>
              </a:ext>
            </a:extLst>
          </p:cNvPr>
          <p:cNvSpPr/>
          <p:nvPr/>
        </p:nvSpPr>
        <p:spPr>
          <a:xfrm>
            <a:off x="5908250" y="4218055"/>
            <a:ext cx="2154051" cy="856688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Integration test from work needs to be fixed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F8F6238-5CE7-5146-A479-C729A39ABB86}"/>
              </a:ext>
            </a:extLst>
          </p:cNvPr>
          <p:cNvSpPr/>
          <p:nvPr/>
        </p:nvSpPr>
        <p:spPr>
          <a:xfrm>
            <a:off x="3084543" y="2503150"/>
            <a:ext cx="1610831" cy="553851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Buying groceries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A446E9D-5038-E241-AF1B-7A2DE17A3EE1}"/>
              </a:ext>
            </a:extLst>
          </p:cNvPr>
          <p:cNvSpPr/>
          <p:nvPr/>
        </p:nvSpPr>
        <p:spPr>
          <a:xfrm>
            <a:off x="6281888" y="2289884"/>
            <a:ext cx="1787585" cy="675754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Rally car needs alignment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9F07F34-E7B1-1F42-A0DB-5F30A452E5EF}"/>
              </a:ext>
            </a:extLst>
          </p:cNvPr>
          <p:cNvSpPr/>
          <p:nvPr/>
        </p:nvSpPr>
        <p:spPr>
          <a:xfrm>
            <a:off x="4495208" y="3306547"/>
            <a:ext cx="1786680" cy="813381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Week 2 slides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4BBA54B-38EF-2F44-81F8-A53ECCE44180}"/>
              </a:ext>
            </a:extLst>
          </p:cNvPr>
          <p:cNvSpPr/>
          <p:nvPr/>
        </p:nvSpPr>
        <p:spPr>
          <a:xfrm>
            <a:off x="4451469" y="1664077"/>
            <a:ext cx="1368476" cy="743999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Play racing games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B51B78-9E53-5C47-9901-4A148CC9F320}"/>
              </a:ext>
            </a:extLst>
          </p:cNvPr>
          <p:cNvSpPr/>
          <p:nvPr/>
        </p:nvSpPr>
        <p:spPr>
          <a:xfrm>
            <a:off x="4302074" y="5172871"/>
            <a:ext cx="833633" cy="428213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Sleep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CE0B3B0-8957-FA40-ADFE-D13AA99BB8FD}"/>
              </a:ext>
            </a:extLst>
          </p:cNvPr>
          <p:cNvSpPr/>
          <p:nvPr/>
        </p:nvSpPr>
        <p:spPr>
          <a:xfrm>
            <a:off x="5714343" y="1067350"/>
            <a:ext cx="1670384" cy="743999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Worrying about the damn virus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537B54-2DF0-4344-9F81-51F346C9D7A1}"/>
              </a:ext>
            </a:extLst>
          </p:cNvPr>
          <p:cNvSpPr txBox="1"/>
          <p:nvPr/>
        </p:nvSpPr>
        <p:spPr>
          <a:xfrm>
            <a:off x="1081700" y="4364494"/>
            <a:ext cx="2033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73C77"/>
                </a:solidFill>
              </a:rPr>
              <a:t>Okay I got 4 hours free on Saturday afternoon….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9ED735B-FD34-6E23-FD08-4FCD5CD00120}"/>
              </a:ext>
            </a:extLst>
          </p:cNvPr>
          <p:cNvSpPr/>
          <p:nvPr/>
        </p:nvSpPr>
        <p:spPr>
          <a:xfrm>
            <a:off x="7800244" y="6008181"/>
            <a:ext cx="1115781" cy="699609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biking</a:t>
            </a:r>
          </a:p>
        </p:txBody>
      </p:sp>
    </p:spTree>
    <p:extLst>
      <p:ext uri="{BB962C8B-B14F-4D97-AF65-F5344CB8AC3E}">
        <p14:creationId xmlns:p14="http://schemas.microsoft.com/office/powerpoint/2010/main" val="230990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501188-9219-45CC-672E-8CD01134A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Tree: Merkle Tree</a:t>
            </a:r>
          </a:p>
        </p:txBody>
      </p:sp>
      <p:pic>
        <p:nvPicPr>
          <p:cNvPr id="2" name="Picture 2" descr="Merkle Tree: The Root of Bitcoin. Why Merkle Tree is used in Blockchain |  by Ankan Bag | Enlear Academy">
            <a:extLst>
              <a:ext uri="{FF2B5EF4-FFF2-40B4-BE49-F238E27FC236}">
                <a16:creationId xmlns:a16="http://schemas.microsoft.com/office/drawing/2014/main" id="{A6E1FA7B-62E9-CC4A-B9C9-FCC4F2273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56" y="3012141"/>
            <a:ext cx="3258671" cy="1955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F2CE43-64A6-C8E2-50BD-628382195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235" y="1741659"/>
            <a:ext cx="4329950" cy="1687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 descr="commit graph">
            <a:extLst>
              <a:ext uri="{FF2B5EF4-FFF2-40B4-BE49-F238E27FC236}">
                <a16:creationId xmlns:a16="http://schemas.microsoft.com/office/drawing/2014/main" id="{C43F13C2-9544-0A02-06CA-8735AEB1A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758977"/>
            <a:ext cx="4364020" cy="2727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46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ommit graph">
            <a:extLst>
              <a:ext uri="{FF2B5EF4-FFF2-40B4-BE49-F238E27FC236}">
                <a16:creationId xmlns:a16="http://schemas.microsoft.com/office/drawing/2014/main" id="{7FC82018-61D5-2047-484D-0A8D2FC12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34" y="1119499"/>
            <a:ext cx="8587186" cy="5366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61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558C27-0429-79F0-3FEC-8CF0D2F43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IPFS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DE1293-4853-A2EA-797B-160F3EA68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65" y="1728160"/>
            <a:ext cx="7077138" cy="3973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2969EE-F319-5764-8214-5BD605CBA875}"/>
              </a:ext>
            </a:extLst>
          </p:cNvPr>
          <p:cNvSpPr txBox="1"/>
          <p:nvPr/>
        </p:nvSpPr>
        <p:spPr>
          <a:xfrm>
            <a:off x="268941" y="6229160"/>
            <a:ext cx="3519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Try it yourself at https://dag.ipfs.io/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7693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501188-9219-45CC-672E-8CD01134A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Tree: Merkle Tree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054576D-9188-E7A1-58EA-C47268E5B90A}"/>
              </a:ext>
            </a:extLst>
          </p:cNvPr>
          <p:cNvGrpSpPr/>
          <p:nvPr/>
        </p:nvGrpSpPr>
        <p:grpSpPr>
          <a:xfrm>
            <a:off x="349624" y="5109881"/>
            <a:ext cx="8319256" cy="564778"/>
            <a:chOff x="349624" y="5109881"/>
            <a:chExt cx="8319256" cy="56477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5862B1B-5533-383A-EBFD-C8B5EBB4D4C1}"/>
                </a:ext>
              </a:extLst>
            </p:cNvPr>
            <p:cNvSpPr/>
            <p:nvPr/>
          </p:nvSpPr>
          <p:spPr>
            <a:xfrm>
              <a:off x="349624" y="5109882"/>
              <a:ext cx="1039907" cy="564777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Key1</a:t>
              </a:r>
            </a:p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Value1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3EF9969-A553-C2DB-6983-77E9DB441341}"/>
                </a:ext>
              </a:extLst>
            </p:cNvPr>
            <p:cNvSpPr/>
            <p:nvPr/>
          </p:nvSpPr>
          <p:spPr>
            <a:xfrm>
              <a:off x="1389531" y="5109881"/>
              <a:ext cx="1039907" cy="564777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Key2</a:t>
              </a:r>
            </a:p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Value2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F8461BB-CDFD-A6C7-ACC7-58CDC27F8639}"/>
                </a:ext>
              </a:extLst>
            </p:cNvPr>
            <p:cNvSpPr/>
            <p:nvPr/>
          </p:nvSpPr>
          <p:spPr>
            <a:xfrm>
              <a:off x="2429438" y="5109881"/>
              <a:ext cx="1039907" cy="564777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Key3</a:t>
              </a:r>
            </a:p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Value3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C88FA4B-0B3B-DFE2-B230-002272A1EF9C}"/>
                </a:ext>
              </a:extLst>
            </p:cNvPr>
            <p:cNvSpPr/>
            <p:nvPr/>
          </p:nvSpPr>
          <p:spPr>
            <a:xfrm>
              <a:off x="3469345" y="5109882"/>
              <a:ext cx="1039907" cy="564777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Key4</a:t>
              </a:r>
            </a:p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Value4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8FF70DB-9C8A-42A3-3721-364050F83C35}"/>
                </a:ext>
              </a:extLst>
            </p:cNvPr>
            <p:cNvSpPr/>
            <p:nvPr/>
          </p:nvSpPr>
          <p:spPr>
            <a:xfrm>
              <a:off x="4509252" y="5109881"/>
              <a:ext cx="1039907" cy="564777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Key5</a:t>
              </a:r>
            </a:p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Value5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817E956-D80B-4112-E267-42D7D7989196}"/>
                </a:ext>
              </a:extLst>
            </p:cNvPr>
            <p:cNvSpPr/>
            <p:nvPr/>
          </p:nvSpPr>
          <p:spPr>
            <a:xfrm>
              <a:off x="5549159" y="5109881"/>
              <a:ext cx="1039907" cy="564777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Key6</a:t>
              </a:r>
            </a:p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Value6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CCDE4E9-BECA-6F56-963A-053CB6F869A3}"/>
                </a:ext>
              </a:extLst>
            </p:cNvPr>
            <p:cNvSpPr/>
            <p:nvPr/>
          </p:nvSpPr>
          <p:spPr>
            <a:xfrm>
              <a:off x="6589066" y="5109881"/>
              <a:ext cx="1039907" cy="564777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Key7</a:t>
              </a:r>
            </a:p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Value7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17132C-1E5E-8097-98CB-545D055D924F}"/>
                </a:ext>
              </a:extLst>
            </p:cNvPr>
            <p:cNvSpPr/>
            <p:nvPr/>
          </p:nvSpPr>
          <p:spPr>
            <a:xfrm>
              <a:off x="7628973" y="5109881"/>
              <a:ext cx="1039907" cy="564777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Key8</a:t>
              </a:r>
            </a:p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Value8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95B271C7-9797-ECE4-C1B0-7433056CAF4F}"/>
              </a:ext>
            </a:extLst>
          </p:cNvPr>
          <p:cNvSpPr/>
          <p:nvPr/>
        </p:nvSpPr>
        <p:spPr>
          <a:xfrm>
            <a:off x="349624" y="4477868"/>
            <a:ext cx="1039907" cy="282391"/>
          </a:xfrm>
          <a:prstGeom prst="rect">
            <a:avLst/>
          </a:prstGeom>
          <a:solidFill>
            <a:srgbClr val="92D050"/>
          </a:solidFill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10000"/>
                </a:solidFill>
              </a:rPr>
              <a:t>Hash(Value1)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360FF6-C0E1-DA63-7AB3-509C4E6EDCC1}"/>
              </a:ext>
            </a:extLst>
          </p:cNvPr>
          <p:cNvSpPr/>
          <p:nvPr/>
        </p:nvSpPr>
        <p:spPr>
          <a:xfrm>
            <a:off x="1389530" y="4477868"/>
            <a:ext cx="1039907" cy="282391"/>
          </a:xfrm>
          <a:prstGeom prst="rect">
            <a:avLst/>
          </a:prstGeom>
          <a:solidFill>
            <a:srgbClr val="92D050"/>
          </a:solidFill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10000"/>
                </a:solidFill>
              </a:rPr>
              <a:t>Hash(Value2)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A7CC2B-FC7D-771A-D331-E3DFEBD2C1AE}"/>
              </a:ext>
            </a:extLst>
          </p:cNvPr>
          <p:cNvGrpSpPr/>
          <p:nvPr/>
        </p:nvGrpSpPr>
        <p:grpSpPr>
          <a:xfrm>
            <a:off x="2429437" y="4477868"/>
            <a:ext cx="6239443" cy="282391"/>
            <a:chOff x="2429437" y="4477868"/>
            <a:chExt cx="6239443" cy="28239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84FEEB4-1616-AF6E-7D25-243A05537494}"/>
                </a:ext>
              </a:extLst>
            </p:cNvPr>
            <p:cNvSpPr/>
            <p:nvPr/>
          </p:nvSpPr>
          <p:spPr>
            <a:xfrm>
              <a:off x="2429437" y="4477868"/>
              <a:ext cx="1039907" cy="28239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Hash(Value3)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7E9E2DC-D6B8-247E-C08F-E4670B26B757}"/>
                </a:ext>
              </a:extLst>
            </p:cNvPr>
            <p:cNvSpPr/>
            <p:nvPr/>
          </p:nvSpPr>
          <p:spPr>
            <a:xfrm>
              <a:off x="3469343" y="4477868"/>
              <a:ext cx="1039907" cy="28239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Hash(Value4)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BDF2AD-FD0E-9590-827F-A4FD404CFFBC}"/>
                </a:ext>
              </a:extLst>
            </p:cNvPr>
            <p:cNvSpPr/>
            <p:nvPr/>
          </p:nvSpPr>
          <p:spPr>
            <a:xfrm>
              <a:off x="4509254" y="4477868"/>
              <a:ext cx="1039907" cy="28239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Hash(Value5)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1425773-D4CF-D8C1-855B-7BEFFD09D709}"/>
                </a:ext>
              </a:extLst>
            </p:cNvPr>
            <p:cNvSpPr/>
            <p:nvPr/>
          </p:nvSpPr>
          <p:spPr>
            <a:xfrm>
              <a:off x="5549160" y="4477868"/>
              <a:ext cx="1039907" cy="28239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Hash(Value6)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59387D4-F5E8-4E56-9928-AABCE19AB74C}"/>
                </a:ext>
              </a:extLst>
            </p:cNvPr>
            <p:cNvSpPr/>
            <p:nvPr/>
          </p:nvSpPr>
          <p:spPr>
            <a:xfrm>
              <a:off x="6589067" y="4477868"/>
              <a:ext cx="1039907" cy="28239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Hash(Value7)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9B1BA92-AD05-672C-8511-9F8FA18B5298}"/>
                </a:ext>
              </a:extLst>
            </p:cNvPr>
            <p:cNvSpPr/>
            <p:nvPr/>
          </p:nvSpPr>
          <p:spPr>
            <a:xfrm>
              <a:off x="7628973" y="4477868"/>
              <a:ext cx="1039907" cy="28239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Hash(Value8)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A24C8C3-AF91-6DE9-7B4B-5708B80857C1}"/>
              </a:ext>
            </a:extLst>
          </p:cNvPr>
          <p:cNvSpPr/>
          <p:nvPr/>
        </p:nvSpPr>
        <p:spPr>
          <a:xfrm>
            <a:off x="869574" y="3518857"/>
            <a:ext cx="1039907" cy="282391"/>
          </a:xfrm>
          <a:prstGeom prst="rect">
            <a:avLst/>
          </a:prstGeom>
          <a:solidFill>
            <a:srgbClr val="92D050"/>
          </a:solidFill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10000"/>
                </a:solidFill>
              </a:rPr>
              <a:t>Hash(L + R)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E171AA-CDA8-1A92-9092-756B486938F8}"/>
              </a:ext>
            </a:extLst>
          </p:cNvPr>
          <p:cNvSpPr/>
          <p:nvPr/>
        </p:nvSpPr>
        <p:spPr>
          <a:xfrm>
            <a:off x="2949387" y="3518857"/>
            <a:ext cx="1039907" cy="282391"/>
          </a:xfrm>
          <a:prstGeom prst="rect">
            <a:avLst/>
          </a:prstGeom>
          <a:solidFill>
            <a:srgbClr val="92D050"/>
          </a:solidFill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10000"/>
                </a:solidFill>
              </a:rPr>
              <a:t>Hash(L + R)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DF902B38-DF89-7634-BA05-B2EC3425C624}"/>
              </a:ext>
            </a:extLst>
          </p:cNvPr>
          <p:cNvSpPr/>
          <p:nvPr/>
        </p:nvSpPr>
        <p:spPr>
          <a:xfrm rot="5400000">
            <a:off x="1183339" y="3630916"/>
            <a:ext cx="412377" cy="1039908"/>
          </a:xfrm>
          <a:prstGeom prst="leftBrace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46628B79-35EF-E1E7-5951-83EB5D2288A5}"/>
              </a:ext>
            </a:extLst>
          </p:cNvPr>
          <p:cNvSpPr/>
          <p:nvPr/>
        </p:nvSpPr>
        <p:spPr>
          <a:xfrm rot="5400000">
            <a:off x="3263152" y="3635383"/>
            <a:ext cx="412377" cy="1039908"/>
          </a:xfrm>
          <a:prstGeom prst="leftBrace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59BB240-5FEC-162D-9F24-3C663E290B35}"/>
              </a:ext>
            </a:extLst>
          </p:cNvPr>
          <p:cNvGrpSpPr/>
          <p:nvPr/>
        </p:nvGrpSpPr>
        <p:grpSpPr>
          <a:xfrm>
            <a:off x="4921621" y="3518856"/>
            <a:ext cx="3227303" cy="838203"/>
            <a:chOff x="4921621" y="3518856"/>
            <a:chExt cx="3227303" cy="83820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FAC2C90-768B-187F-01B6-7B3863BA4DC0}"/>
                </a:ext>
              </a:extLst>
            </p:cNvPr>
            <p:cNvSpPr/>
            <p:nvPr/>
          </p:nvSpPr>
          <p:spPr>
            <a:xfrm>
              <a:off x="4921621" y="3518857"/>
              <a:ext cx="1039907" cy="28239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Hash(L + R)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8A70EA3-53FC-CDCB-E43F-4A43E51D059B}"/>
                </a:ext>
              </a:extLst>
            </p:cNvPr>
            <p:cNvSpPr/>
            <p:nvPr/>
          </p:nvSpPr>
          <p:spPr>
            <a:xfrm>
              <a:off x="7109016" y="3518856"/>
              <a:ext cx="1039907" cy="28239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Hash(L + R)</a:t>
              </a:r>
            </a:p>
          </p:txBody>
        </p:sp>
        <p:sp>
          <p:nvSpPr>
            <p:cNvPr id="32" name="Left Brace 31">
              <a:extLst>
                <a:ext uri="{FF2B5EF4-FFF2-40B4-BE49-F238E27FC236}">
                  <a16:creationId xmlns:a16="http://schemas.microsoft.com/office/drawing/2014/main" id="{196532FF-D55C-8F8F-7B00-5F62E64EE755}"/>
                </a:ext>
              </a:extLst>
            </p:cNvPr>
            <p:cNvSpPr/>
            <p:nvPr/>
          </p:nvSpPr>
          <p:spPr>
            <a:xfrm rot="5400000">
              <a:off x="5244352" y="3630917"/>
              <a:ext cx="412377" cy="1039908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DF83BBB1-C1AB-7949-2A52-034F70E7CEA2}"/>
                </a:ext>
              </a:extLst>
            </p:cNvPr>
            <p:cNvSpPr/>
            <p:nvPr/>
          </p:nvSpPr>
          <p:spPr>
            <a:xfrm rot="5400000">
              <a:off x="7422781" y="3630916"/>
              <a:ext cx="412377" cy="1039908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8549F82-F909-E01E-1F38-581DD33A9E80}"/>
              </a:ext>
            </a:extLst>
          </p:cNvPr>
          <p:cNvGrpSpPr/>
          <p:nvPr/>
        </p:nvGrpSpPr>
        <p:grpSpPr>
          <a:xfrm>
            <a:off x="1389529" y="2606705"/>
            <a:ext cx="2079813" cy="768718"/>
            <a:chOff x="1389529" y="2606705"/>
            <a:chExt cx="2079813" cy="76871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2A21BEC-5F13-2F02-7B9B-536E59403483}"/>
                </a:ext>
              </a:extLst>
            </p:cNvPr>
            <p:cNvSpPr/>
            <p:nvPr/>
          </p:nvSpPr>
          <p:spPr>
            <a:xfrm>
              <a:off x="1909481" y="2606705"/>
              <a:ext cx="1039907" cy="28239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Hash(L + R)</a:t>
              </a:r>
            </a:p>
          </p:txBody>
        </p:sp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4A039D76-D438-B365-21E7-025E24A49ED0}"/>
                </a:ext>
              </a:extLst>
            </p:cNvPr>
            <p:cNvSpPr/>
            <p:nvPr/>
          </p:nvSpPr>
          <p:spPr>
            <a:xfrm rot="5400000">
              <a:off x="2223247" y="2129328"/>
              <a:ext cx="412377" cy="2079813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61B3055-F6E1-7781-1079-0E72F237042D}"/>
              </a:ext>
            </a:extLst>
          </p:cNvPr>
          <p:cNvGrpSpPr/>
          <p:nvPr/>
        </p:nvGrpSpPr>
        <p:grpSpPr>
          <a:xfrm>
            <a:off x="5441574" y="2606704"/>
            <a:ext cx="2079813" cy="788410"/>
            <a:chOff x="5441574" y="2606704"/>
            <a:chExt cx="2079813" cy="78841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726EDA6-9E1E-DE3A-71A4-5BFB27461A90}"/>
                </a:ext>
              </a:extLst>
            </p:cNvPr>
            <p:cNvSpPr/>
            <p:nvPr/>
          </p:nvSpPr>
          <p:spPr>
            <a:xfrm>
              <a:off x="5970495" y="2606704"/>
              <a:ext cx="1039907" cy="28239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Hash(L + R)</a:t>
              </a:r>
            </a:p>
          </p:txBody>
        </p:sp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10426EB8-C3F4-42BE-F148-C31B79F74DD2}"/>
                </a:ext>
              </a:extLst>
            </p:cNvPr>
            <p:cNvSpPr/>
            <p:nvPr/>
          </p:nvSpPr>
          <p:spPr>
            <a:xfrm rot="5400000">
              <a:off x="6275292" y="2149019"/>
              <a:ext cx="412377" cy="2079813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E35438C-3869-D0A0-C6F7-FA025F9D1042}"/>
              </a:ext>
            </a:extLst>
          </p:cNvPr>
          <p:cNvGrpSpPr/>
          <p:nvPr/>
        </p:nvGrpSpPr>
        <p:grpSpPr>
          <a:xfrm>
            <a:off x="2429432" y="1712807"/>
            <a:ext cx="4052049" cy="775753"/>
            <a:chOff x="2429432" y="1712807"/>
            <a:chExt cx="4052049" cy="77575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8263140-939F-07BD-4B3C-527BB05A3142}"/>
                </a:ext>
              </a:extLst>
            </p:cNvPr>
            <p:cNvSpPr/>
            <p:nvPr/>
          </p:nvSpPr>
          <p:spPr>
            <a:xfrm>
              <a:off x="3881714" y="1712807"/>
              <a:ext cx="1039907" cy="28239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Hash(L + R)</a:t>
              </a:r>
            </a:p>
          </p:txBody>
        </p:sp>
        <p:sp>
          <p:nvSpPr>
            <p:cNvPr id="36" name="Left Brace 35">
              <a:extLst>
                <a:ext uri="{FF2B5EF4-FFF2-40B4-BE49-F238E27FC236}">
                  <a16:creationId xmlns:a16="http://schemas.microsoft.com/office/drawing/2014/main" id="{F3B09B7C-5C21-19AE-97B1-663DC6A41BBD}"/>
                </a:ext>
              </a:extLst>
            </p:cNvPr>
            <p:cNvSpPr/>
            <p:nvPr/>
          </p:nvSpPr>
          <p:spPr>
            <a:xfrm rot="5400000">
              <a:off x="4249268" y="256347"/>
              <a:ext cx="412377" cy="4052049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580E39A0-FA46-BB79-A589-101F6D3E4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318" y="449946"/>
            <a:ext cx="2241176" cy="1067954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E1C7267-A039-8451-4DD8-7572CDF55AFF}"/>
              </a:ext>
            </a:extLst>
          </p:cNvPr>
          <p:cNvCxnSpPr/>
          <p:nvPr/>
        </p:nvCxnSpPr>
        <p:spPr>
          <a:xfrm flipV="1">
            <a:off x="5253318" y="591671"/>
            <a:ext cx="2375651" cy="1121136"/>
          </a:xfrm>
          <a:prstGeom prst="straightConnector1">
            <a:avLst/>
          </a:prstGeom>
          <a:ln w="1270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61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3" grpId="0" animBg="1"/>
      <p:bldP spid="24" grpId="0" animBg="1"/>
      <p:bldP spid="14" grpId="0" animBg="1"/>
      <p:bldP spid="3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73D067-EBD6-BF47-B8DC-BB189F93E6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”My car is faster than yours!”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CC705-E12B-5E4C-9FFD-ABB166AA2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1ABA5-8330-A844-A3D7-F84DD9472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978" y="3523129"/>
            <a:ext cx="4525897" cy="2535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B85CB8-1B5D-8044-809C-7832B2F34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89001">
            <a:off x="533806" y="2859742"/>
            <a:ext cx="4099356" cy="23001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F5DA5A-CC27-AA4C-A7C5-CA3CB0D28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59724">
            <a:off x="3458158" y="2707267"/>
            <a:ext cx="4593134" cy="3058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805F59-C2D0-B841-9B48-28E4E74DF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926" y="4074918"/>
            <a:ext cx="3411115" cy="257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73D067-EBD6-BF47-B8DC-BB189F93E6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21531" y="3042303"/>
            <a:ext cx="8196210" cy="8002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”This algorithm is faster than that algorithm!”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CC705-E12B-5E4C-9FFD-ABB166AA2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49E61BD2-47A0-B943-8210-9F290B594156}"/>
              </a:ext>
            </a:extLst>
          </p:cNvPr>
          <p:cNvSpPr txBox="1">
            <a:spLocks/>
          </p:cNvSpPr>
          <p:nvPr/>
        </p:nvSpPr>
        <p:spPr>
          <a:xfrm>
            <a:off x="1521531" y="3042303"/>
            <a:ext cx="7191545" cy="80028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”Array is faster than single linked list”</a:t>
            </a:r>
          </a:p>
        </p:txBody>
      </p:sp>
    </p:spTree>
    <p:extLst>
      <p:ext uri="{BB962C8B-B14F-4D97-AF65-F5344CB8AC3E}">
        <p14:creationId xmlns:p14="http://schemas.microsoft.com/office/powerpoint/2010/main" val="221808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1C93E0-7479-3D4F-82BE-43472C3AD9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9396" y="2577422"/>
            <a:ext cx="5049536" cy="2787650"/>
          </a:xfrm>
        </p:spPr>
        <p:txBody>
          <a:bodyPr/>
          <a:lstStyle/>
          <a:p>
            <a:r>
              <a:rPr lang="en-US" dirty="0"/>
              <a:t>Worst case scenario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Usage of resources</a:t>
            </a:r>
          </a:p>
          <a:p>
            <a:pPr lvl="1"/>
            <a:r>
              <a:rPr lang="en-US" dirty="0"/>
              <a:t>Number of Comparison</a:t>
            </a:r>
          </a:p>
          <a:p>
            <a:pPr lvl="1"/>
            <a:r>
              <a:rPr lang="en-US" dirty="0"/>
              <a:t>Memory allocation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79A490-F272-954C-8E10-0B8620C67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</p:txBody>
      </p:sp>
      <p:pic>
        <p:nvPicPr>
          <p:cNvPr id="3074" name="Picture 2" descr="Gears Machine Light Bulb Idea Drawing Stock Vector - FreeImages.com">
            <a:extLst>
              <a:ext uri="{FF2B5EF4-FFF2-40B4-BE49-F238E27FC236}">
                <a16:creationId xmlns:a16="http://schemas.microsoft.com/office/drawing/2014/main" id="{1414353E-F4CB-6249-9CD3-2E9CD3028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349" y="251669"/>
            <a:ext cx="2279650" cy="278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8417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1C93E0-7479-3D4F-82BE-43472C3AD9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6360" y="3006072"/>
            <a:ext cx="7724627" cy="278765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Usage of resources</a:t>
            </a:r>
          </a:p>
          <a:p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Number of Comparison (not always the best metrics)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Memory allocation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79A490-F272-954C-8E10-0B8620C67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</p:txBody>
      </p:sp>
      <p:pic>
        <p:nvPicPr>
          <p:cNvPr id="1026" name="Picture 2" descr="The top 15 adrenaline fuelled roads in the world - Rentalcars.com">
            <a:extLst>
              <a:ext uri="{FF2B5EF4-FFF2-40B4-BE49-F238E27FC236}">
                <a16:creationId xmlns:a16="http://schemas.microsoft.com/office/drawing/2014/main" id="{6275DE1E-650A-1F75-F8E4-40D4A203A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635" y="519953"/>
            <a:ext cx="4080927" cy="2719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025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E3879-F2D9-3244-8F04-CAB35FCE1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3571378-D0F9-E349-9E70-7DB79A159A00}"/>
              </a:ext>
            </a:extLst>
          </p:cNvPr>
          <p:cNvGrpSpPr/>
          <p:nvPr/>
        </p:nvGrpSpPr>
        <p:grpSpPr>
          <a:xfrm>
            <a:off x="1530737" y="2134361"/>
            <a:ext cx="5916697" cy="1101136"/>
            <a:chOff x="1299883" y="3343836"/>
            <a:chExt cx="5916697" cy="110113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9F3303E-FB83-E342-B6E0-BB5018765CB4}"/>
                </a:ext>
              </a:extLst>
            </p:cNvPr>
            <p:cNvSpPr/>
            <p:nvPr/>
          </p:nvSpPr>
          <p:spPr>
            <a:xfrm>
              <a:off x="129988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508585E-D337-B242-997E-FF9211B9D11F}"/>
                </a:ext>
              </a:extLst>
            </p:cNvPr>
            <p:cNvSpPr/>
            <p:nvPr/>
          </p:nvSpPr>
          <p:spPr>
            <a:xfrm>
              <a:off x="189155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91B1EB6-3218-2B46-A18A-03AFC7035B27}"/>
                </a:ext>
              </a:extLst>
            </p:cNvPr>
            <p:cNvSpPr/>
            <p:nvPr/>
          </p:nvSpPr>
          <p:spPr>
            <a:xfrm>
              <a:off x="248322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51CDA86-2636-414A-8984-7922913F9969}"/>
                </a:ext>
              </a:extLst>
            </p:cNvPr>
            <p:cNvSpPr/>
            <p:nvPr/>
          </p:nvSpPr>
          <p:spPr>
            <a:xfrm>
              <a:off x="307489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D4EE5C9-13C0-0743-B0E4-091DD96C6D41}"/>
                </a:ext>
              </a:extLst>
            </p:cNvPr>
            <p:cNvSpPr/>
            <p:nvPr/>
          </p:nvSpPr>
          <p:spPr>
            <a:xfrm>
              <a:off x="366656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52F47EA-2499-D642-90E8-19A897B0F263}"/>
                </a:ext>
              </a:extLst>
            </p:cNvPr>
            <p:cNvSpPr/>
            <p:nvPr/>
          </p:nvSpPr>
          <p:spPr>
            <a:xfrm>
              <a:off x="425823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8D27ABA-4BAD-8742-A7A4-7D3A60074911}"/>
                </a:ext>
              </a:extLst>
            </p:cNvPr>
            <p:cNvSpPr/>
            <p:nvPr/>
          </p:nvSpPr>
          <p:spPr>
            <a:xfrm>
              <a:off x="484990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0B613D7-A10E-2C47-9442-A4A29A3ECA3E}"/>
                </a:ext>
              </a:extLst>
            </p:cNvPr>
            <p:cNvSpPr/>
            <p:nvPr/>
          </p:nvSpPr>
          <p:spPr>
            <a:xfrm>
              <a:off x="544157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13B245-5AFC-B442-AAE7-DF9187B2539F}"/>
                </a:ext>
              </a:extLst>
            </p:cNvPr>
            <p:cNvSpPr/>
            <p:nvPr/>
          </p:nvSpPr>
          <p:spPr>
            <a:xfrm>
              <a:off x="603324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26A6AE4-4991-D54D-8BF6-325C671C348E}"/>
                </a:ext>
              </a:extLst>
            </p:cNvPr>
            <p:cNvSpPr/>
            <p:nvPr/>
          </p:nvSpPr>
          <p:spPr>
            <a:xfrm>
              <a:off x="662491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863FA6-164F-7F4A-834D-E967DE5E7FC2}"/>
                </a:ext>
              </a:extLst>
            </p:cNvPr>
            <p:cNvSpPr txBox="1"/>
            <p:nvPr/>
          </p:nvSpPr>
          <p:spPr>
            <a:xfrm>
              <a:off x="1497107" y="404308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88ACC8D-1CA6-0F44-8D49-E743466897F1}"/>
                </a:ext>
              </a:extLst>
            </p:cNvPr>
            <p:cNvSpPr txBox="1"/>
            <p:nvPr/>
          </p:nvSpPr>
          <p:spPr>
            <a:xfrm>
              <a:off x="2036545" y="404486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F2172DF-45E6-5542-8FDD-C34AAD066AC6}"/>
                </a:ext>
              </a:extLst>
            </p:cNvPr>
            <p:cNvSpPr txBox="1"/>
            <p:nvPr/>
          </p:nvSpPr>
          <p:spPr>
            <a:xfrm>
              <a:off x="2628215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864686E-D52C-F345-B148-53672F875AD8}"/>
                </a:ext>
              </a:extLst>
            </p:cNvPr>
            <p:cNvSpPr txBox="1"/>
            <p:nvPr/>
          </p:nvSpPr>
          <p:spPr>
            <a:xfrm>
              <a:off x="3219885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3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20D6B7-89DC-604E-A585-79E0B9A5BCC0}"/>
                </a:ext>
              </a:extLst>
            </p:cNvPr>
            <p:cNvSpPr txBox="1"/>
            <p:nvPr/>
          </p:nvSpPr>
          <p:spPr>
            <a:xfrm>
              <a:off x="3843786" y="404308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4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B2BED6F-4832-D64B-BE22-7FC249FA422F}"/>
                </a:ext>
              </a:extLst>
            </p:cNvPr>
            <p:cNvSpPr txBox="1"/>
            <p:nvPr/>
          </p:nvSpPr>
          <p:spPr>
            <a:xfrm>
              <a:off x="4383224" y="404486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5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960294C-B37E-4541-84B6-A25A04C9E6C2}"/>
                </a:ext>
              </a:extLst>
            </p:cNvPr>
            <p:cNvSpPr txBox="1"/>
            <p:nvPr/>
          </p:nvSpPr>
          <p:spPr>
            <a:xfrm>
              <a:off x="4974894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6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5D6F3E4-CFB1-CE43-8970-2F63A45D7F11}"/>
                </a:ext>
              </a:extLst>
            </p:cNvPr>
            <p:cNvSpPr txBox="1"/>
            <p:nvPr/>
          </p:nvSpPr>
          <p:spPr>
            <a:xfrm>
              <a:off x="5566564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7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B63F321-5D1C-6046-8A82-99B02B81A736}"/>
                </a:ext>
              </a:extLst>
            </p:cNvPr>
            <p:cNvSpPr txBox="1"/>
            <p:nvPr/>
          </p:nvSpPr>
          <p:spPr>
            <a:xfrm>
              <a:off x="6190465" y="4017968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8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15BAD39-4443-E44D-93F4-B56F8891CCEC}"/>
                </a:ext>
              </a:extLst>
            </p:cNvPr>
            <p:cNvSpPr txBox="1"/>
            <p:nvPr/>
          </p:nvSpPr>
          <p:spPr>
            <a:xfrm>
              <a:off x="6782135" y="4017968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9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45D4D80-1634-0945-B07F-7D0ED6683805}"/>
              </a:ext>
            </a:extLst>
          </p:cNvPr>
          <p:cNvSpPr/>
          <p:nvPr/>
        </p:nvSpPr>
        <p:spPr>
          <a:xfrm>
            <a:off x="3888444" y="213436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C57622C-4CB2-654F-869B-861C45D6ECC1}"/>
              </a:ext>
            </a:extLst>
          </p:cNvPr>
          <p:cNvSpPr/>
          <p:nvPr/>
        </p:nvSpPr>
        <p:spPr>
          <a:xfrm>
            <a:off x="2122407" y="213436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18F300A-8D95-E940-BEFE-60A1B854718B}"/>
              </a:ext>
            </a:extLst>
          </p:cNvPr>
          <p:cNvSpPr/>
          <p:nvPr/>
        </p:nvSpPr>
        <p:spPr>
          <a:xfrm>
            <a:off x="5672421" y="213436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5867182-6937-2C44-9164-3591E42E7597}"/>
              </a:ext>
            </a:extLst>
          </p:cNvPr>
          <p:cNvSpPr/>
          <p:nvPr/>
        </p:nvSpPr>
        <p:spPr>
          <a:xfrm>
            <a:off x="3936057" y="337939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C38EF32-5C0C-9746-A314-D9D415934296}"/>
              </a:ext>
            </a:extLst>
          </p:cNvPr>
          <p:cNvSpPr/>
          <p:nvPr/>
        </p:nvSpPr>
        <p:spPr>
          <a:xfrm>
            <a:off x="3936054" y="336926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91F6711-76B5-014B-BE4D-AC5A1A4E2568}"/>
              </a:ext>
            </a:extLst>
          </p:cNvPr>
          <p:cNvSpPr/>
          <p:nvPr/>
        </p:nvSpPr>
        <p:spPr>
          <a:xfrm>
            <a:off x="1675729" y="4158783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2D3EA2A-8AAE-4046-92A7-82D897C84CCC}"/>
              </a:ext>
            </a:extLst>
          </p:cNvPr>
          <p:cNvSpPr/>
          <p:nvPr/>
        </p:nvSpPr>
        <p:spPr>
          <a:xfrm>
            <a:off x="6099104" y="4156140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B8E7DA2-9E33-8A43-A11E-811FA13C1014}"/>
              </a:ext>
            </a:extLst>
          </p:cNvPr>
          <p:cNvCxnSpPr>
            <a:stCxn id="74" idx="1"/>
            <a:endCxn id="75" idx="0"/>
          </p:cNvCxnSpPr>
          <p:nvPr/>
        </p:nvCxnSpPr>
        <p:spPr>
          <a:xfrm flipH="1">
            <a:off x="1971564" y="3660614"/>
            <a:ext cx="1964490" cy="498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F102990-FF69-5B49-99E6-F290B9582057}"/>
              </a:ext>
            </a:extLst>
          </p:cNvPr>
          <p:cNvCxnSpPr>
            <a:cxnSpLocks/>
            <a:stCxn id="74" idx="3"/>
            <a:endCxn id="76" idx="0"/>
          </p:cNvCxnSpPr>
          <p:nvPr/>
        </p:nvCxnSpPr>
        <p:spPr>
          <a:xfrm>
            <a:off x="4527724" y="3660614"/>
            <a:ext cx="1867215" cy="4955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91485-9FE2-0848-B8DD-AF62E4C6A5C4}"/>
              </a:ext>
            </a:extLst>
          </p:cNvPr>
          <p:cNvSpPr/>
          <p:nvPr/>
        </p:nvSpPr>
        <p:spPr>
          <a:xfrm>
            <a:off x="671756" y="4882988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37B5258-15F3-9146-8F31-246816BC8C51}"/>
              </a:ext>
            </a:extLst>
          </p:cNvPr>
          <p:cNvCxnSpPr>
            <a:cxnSpLocks/>
            <a:stCxn id="75" idx="1"/>
            <a:endCxn id="87" idx="0"/>
          </p:cNvCxnSpPr>
          <p:nvPr/>
        </p:nvCxnSpPr>
        <p:spPr>
          <a:xfrm flipH="1">
            <a:off x="967591" y="4450136"/>
            <a:ext cx="708138" cy="43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CFCAA4BD-C037-0E43-9A1F-F23A75745ECC}"/>
              </a:ext>
            </a:extLst>
          </p:cNvPr>
          <p:cNvSpPr/>
          <p:nvPr/>
        </p:nvSpPr>
        <p:spPr>
          <a:xfrm>
            <a:off x="2536404" y="4871976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D231D902-C246-EA4F-9FF2-191E5C981EB6}"/>
              </a:ext>
            </a:extLst>
          </p:cNvPr>
          <p:cNvCxnSpPr>
            <a:cxnSpLocks/>
            <a:stCxn id="75" idx="3"/>
            <a:endCxn id="96" idx="0"/>
          </p:cNvCxnSpPr>
          <p:nvPr/>
        </p:nvCxnSpPr>
        <p:spPr>
          <a:xfrm>
            <a:off x="2267399" y="4450136"/>
            <a:ext cx="564840" cy="421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96BDA1F-C25E-BB41-8E0D-F28363BC15DF}"/>
              </a:ext>
            </a:extLst>
          </p:cNvPr>
          <p:cNvSpPr/>
          <p:nvPr/>
        </p:nvSpPr>
        <p:spPr>
          <a:xfrm>
            <a:off x="3379140" y="5564452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02D6976B-DA1F-3D4B-A063-21987EAD3DDD}"/>
              </a:ext>
            </a:extLst>
          </p:cNvPr>
          <p:cNvCxnSpPr>
            <a:cxnSpLocks/>
            <a:stCxn id="96" idx="3"/>
            <a:endCxn id="112" idx="0"/>
          </p:cNvCxnSpPr>
          <p:nvPr/>
        </p:nvCxnSpPr>
        <p:spPr>
          <a:xfrm>
            <a:off x="3128074" y="5163329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A5F8D90-128C-584F-9422-64E20A63DDA5}"/>
              </a:ext>
            </a:extLst>
          </p:cNvPr>
          <p:cNvSpPr/>
          <p:nvPr/>
        </p:nvSpPr>
        <p:spPr>
          <a:xfrm>
            <a:off x="5376586" y="488475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EB606294-7D2F-2144-B09D-B48223890165}"/>
              </a:ext>
            </a:extLst>
          </p:cNvPr>
          <p:cNvCxnSpPr>
            <a:cxnSpLocks/>
            <a:stCxn id="76" idx="1"/>
            <a:endCxn id="119" idx="0"/>
          </p:cNvCxnSpPr>
          <p:nvPr/>
        </p:nvCxnSpPr>
        <p:spPr>
          <a:xfrm flipH="1">
            <a:off x="5672421" y="4447493"/>
            <a:ext cx="426683" cy="437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663723A-96F1-2549-AC36-058E657CB1F4}"/>
              </a:ext>
            </a:extLst>
          </p:cNvPr>
          <p:cNvSpPr/>
          <p:nvPr/>
        </p:nvSpPr>
        <p:spPr>
          <a:xfrm>
            <a:off x="6022768" y="556051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190C9A0-B913-6546-8E2F-08AF89FADEBD}"/>
              </a:ext>
            </a:extLst>
          </p:cNvPr>
          <p:cNvCxnSpPr>
            <a:cxnSpLocks/>
            <a:stCxn id="119" idx="3"/>
            <a:endCxn id="127" idx="0"/>
          </p:cNvCxnSpPr>
          <p:nvPr/>
        </p:nvCxnSpPr>
        <p:spPr>
          <a:xfrm>
            <a:off x="5968256" y="5176107"/>
            <a:ext cx="350347" cy="384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067820F1-E789-C44F-952D-2B32802589B4}"/>
              </a:ext>
            </a:extLst>
          </p:cNvPr>
          <p:cNvCxnSpPr>
            <a:cxnSpLocks/>
            <a:stCxn id="76" idx="3"/>
            <a:endCxn id="130" idx="0"/>
          </p:cNvCxnSpPr>
          <p:nvPr/>
        </p:nvCxnSpPr>
        <p:spPr>
          <a:xfrm>
            <a:off x="6690774" y="4447493"/>
            <a:ext cx="458624" cy="4582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65D9C40-D3D4-AA44-97C8-0679A74CD130}"/>
              </a:ext>
            </a:extLst>
          </p:cNvPr>
          <p:cNvSpPr/>
          <p:nvPr/>
        </p:nvSpPr>
        <p:spPr>
          <a:xfrm>
            <a:off x="7208337" y="5941904"/>
            <a:ext cx="1716563" cy="101566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0E269A8-81BD-124E-A8B3-1B6E895EA3EF}"/>
              </a:ext>
            </a:extLst>
          </p:cNvPr>
          <p:cNvSpPr/>
          <p:nvPr/>
        </p:nvSpPr>
        <p:spPr>
          <a:xfrm>
            <a:off x="6853563" y="4905766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B526502-0819-2049-8C68-35A2F627E326}"/>
              </a:ext>
            </a:extLst>
          </p:cNvPr>
          <p:cNvCxnSpPr>
            <a:cxnSpLocks/>
            <a:stCxn id="130" idx="3"/>
            <a:endCxn id="137" idx="0"/>
          </p:cNvCxnSpPr>
          <p:nvPr/>
        </p:nvCxnSpPr>
        <p:spPr>
          <a:xfrm>
            <a:off x="7445233" y="5197119"/>
            <a:ext cx="426404" cy="364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4E5D664D-B500-B543-AF31-4495FC652964}"/>
              </a:ext>
            </a:extLst>
          </p:cNvPr>
          <p:cNvSpPr/>
          <p:nvPr/>
        </p:nvSpPr>
        <p:spPr>
          <a:xfrm>
            <a:off x="7575802" y="5561577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4383823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C5059B-35EE-9645-85ED-584485FB2D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8637" y="1585723"/>
            <a:ext cx="8196210" cy="4015497"/>
          </a:xfrm>
        </p:spPr>
        <p:txBody>
          <a:bodyPr/>
          <a:lstStyle/>
          <a:p>
            <a:r>
              <a:rPr lang="en-US" altLang="zh-CN" dirty="0"/>
              <a:t>Weighting</a:t>
            </a:r>
            <a:r>
              <a:rPr lang="zh-CN" altLang="en-US" dirty="0"/>
              <a:t> </a:t>
            </a:r>
            <a:r>
              <a:rPr lang="en-US" altLang="zh-CN" dirty="0"/>
              <a:t>9</a:t>
            </a:r>
            <a:r>
              <a:rPr lang="zh-CN" altLang="en-US" dirty="0"/>
              <a:t> </a:t>
            </a:r>
            <a:r>
              <a:rPr lang="en-US" altLang="zh-CN" dirty="0"/>
              <a:t>boxes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EC541A-7036-8640-9C6E-BA585839AF9A}"/>
              </a:ext>
            </a:extLst>
          </p:cNvPr>
          <p:cNvSpPr txBox="1"/>
          <p:nvPr/>
        </p:nvSpPr>
        <p:spPr>
          <a:xfrm>
            <a:off x="761948" y="2560984"/>
            <a:ext cx="74025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9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boxes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,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same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size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, equally heavy - except for one, which is a little heavier. </a:t>
            </a:r>
          </a:p>
          <a:p>
            <a:endParaRPr lang="en-US" altLang="zh-C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With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a pair of balance scales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,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how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to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identify the heavier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box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6339B7-43B7-F642-A653-B12ADB243B70}"/>
              </a:ext>
            </a:extLst>
          </p:cNvPr>
          <p:cNvGrpSpPr/>
          <p:nvPr/>
        </p:nvGrpSpPr>
        <p:grpSpPr>
          <a:xfrm>
            <a:off x="964733" y="4260246"/>
            <a:ext cx="5960374" cy="2116906"/>
            <a:chOff x="964733" y="4260246"/>
            <a:chExt cx="5960374" cy="2116906"/>
          </a:xfrm>
        </p:grpSpPr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C318D115-6585-8848-B688-78FD79179AF6}"/>
                </a:ext>
              </a:extLst>
            </p:cNvPr>
            <p:cNvSpPr/>
            <p:nvPr/>
          </p:nvSpPr>
          <p:spPr>
            <a:xfrm>
              <a:off x="964733" y="4260246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E09FE6A3-9E77-5C4D-940D-900D65190DE2}"/>
                </a:ext>
              </a:extLst>
            </p:cNvPr>
            <p:cNvSpPr/>
            <p:nvPr/>
          </p:nvSpPr>
          <p:spPr>
            <a:xfrm>
              <a:off x="2217022" y="4260246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A8E7DBE5-6A46-D54E-A367-520AD5FD321B}"/>
                </a:ext>
              </a:extLst>
            </p:cNvPr>
            <p:cNvSpPr/>
            <p:nvPr/>
          </p:nvSpPr>
          <p:spPr>
            <a:xfrm>
              <a:off x="3469311" y="4260246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BC40FFBA-9DE8-334A-9AB8-5278A38E6743}"/>
                </a:ext>
              </a:extLst>
            </p:cNvPr>
            <p:cNvSpPr/>
            <p:nvPr/>
          </p:nvSpPr>
          <p:spPr>
            <a:xfrm>
              <a:off x="964733" y="5538252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ube 10">
              <a:extLst>
                <a:ext uri="{FF2B5EF4-FFF2-40B4-BE49-F238E27FC236}">
                  <a16:creationId xmlns:a16="http://schemas.microsoft.com/office/drawing/2014/main" id="{DA2A5AD9-2D7A-034D-9FF9-594EDB84A332}"/>
                </a:ext>
              </a:extLst>
            </p:cNvPr>
            <p:cNvSpPr/>
            <p:nvPr/>
          </p:nvSpPr>
          <p:spPr>
            <a:xfrm>
              <a:off x="2245102" y="5538252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ube 11">
              <a:extLst>
                <a:ext uri="{FF2B5EF4-FFF2-40B4-BE49-F238E27FC236}">
                  <a16:creationId xmlns:a16="http://schemas.microsoft.com/office/drawing/2014/main" id="{7CAEBA4A-9ACF-D348-8E50-1B9513AAB49D}"/>
                </a:ext>
              </a:extLst>
            </p:cNvPr>
            <p:cNvSpPr/>
            <p:nvPr/>
          </p:nvSpPr>
          <p:spPr>
            <a:xfrm>
              <a:off x="3525471" y="5538252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ube 12">
              <a:extLst>
                <a:ext uri="{FF2B5EF4-FFF2-40B4-BE49-F238E27FC236}">
                  <a16:creationId xmlns:a16="http://schemas.microsoft.com/office/drawing/2014/main" id="{024AE041-CC93-324D-AA9B-F2D34B586F19}"/>
                </a:ext>
              </a:extLst>
            </p:cNvPr>
            <p:cNvSpPr/>
            <p:nvPr/>
          </p:nvSpPr>
          <p:spPr>
            <a:xfrm>
              <a:off x="4721601" y="4260246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ube 13">
              <a:extLst>
                <a:ext uri="{FF2B5EF4-FFF2-40B4-BE49-F238E27FC236}">
                  <a16:creationId xmlns:a16="http://schemas.microsoft.com/office/drawing/2014/main" id="{5B1CB840-E81F-414A-9DDE-4B655D39AC67}"/>
                </a:ext>
              </a:extLst>
            </p:cNvPr>
            <p:cNvSpPr/>
            <p:nvPr/>
          </p:nvSpPr>
          <p:spPr>
            <a:xfrm>
              <a:off x="6086207" y="5538252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ube 14">
              <a:extLst>
                <a:ext uri="{FF2B5EF4-FFF2-40B4-BE49-F238E27FC236}">
                  <a16:creationId xmlns:a16="http://schemas.microsoft.com/office/drawing/2014/main" id="{3FC4CED3-61AB-ED46-B651-AF2669BB07C2}"/>
                </a:ext>
              </a:extLst>
            </p:cNvPr>
            <p:cNvSpPr/>
            <p:nvPr/>
          </p:nvSpPr>
          <p:spPr>
            <a:xfrm>
              <a:off x="4805840" y="5538252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Weighing scale drawing free vector download (92,038 Free vector) for  commercial use. format: ai, eps, cdr, svg vector illustration graphic art  design sort by unpopular first">
            <a:extLst>
              <a:ext uri="{FF2B5EF4-FFF2-40B4-BE49-F238E27FC236}">
                <a16:creationId xmlns:a16="http://schemas.microsoft.com/office/drawing/2014/main" id="{0B076C86-CBB2-5047-A54D-F306D2A94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657" y="650571"/>
            <a:ext cx="2133199" cy="10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14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A48B19-2589-C24E-AB9E-09BCA5E2F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Puzzle</a:t>
            </a:r>
            <a:endParaRPr lang="en-US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E09FE6A3-9E77-5C4D-940D-900D65190DE2}"/>
              </a:ext>
            </a:extLst>
          </p:cNvPr>
          <p:cNvSpPr/>
          <p:nvPr/>
        </p:nvSpPr>
        <p:spPr>
          <a:xfrm>
            <a:off x="4222930" y="1564417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A8E7DBE5-6A46-D54E-A367-520AD5FD321B}"/>
              </a:ext>
            </a:extLst>
          </p:cNvPr>
          <p:cNvSpPr/>
          <p:nvPr/>
        </p:nvSpPr>
        <p:spPr>
          <a:xfrm>
            <a:off x="5475219" y="1564417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DA2A5AD9-2D7A-034D-9FF9-594EDB84A332}"/>
              </a:ext>
            </a:extLst>
          </p:cNvPr>
          <p:cNvSpPr/>
          <p:nvPr/>
        </p:nvSpPr>
        <p:spPr>
          <a:xfrm>
            <a:off x="4251010" y="284242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7CAEBA4A-9ACF-D348-8E50-1B9513AAB49D}"/>
              </a:ext>
            </a:extLst>
          </p:cNvPr>
          <p:cNvSpPr/>
          <p:nvPr/>
        </p:nvSpPr>
        <p:spPr>
          <a:xfrm>
            <a:off x="5531379" y="284242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024AE041-CC93-324D-AA9B-F2D34B586F19}"/>
              </a:ext>
            </a:extLst>
          </p:cNvPr>
          <p:cNvSpPr/>
          <p:nvPr/>
        </p:nvSpPr>
        <p:spPr>
          <a:xfrm>
            <a:off x="6727509" y="1564417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5B1CB840-E81F-414A-9DDE-4B655D39AC67}"/>
              </a:ext>
            </a:extLst>
          </p:cNvPr>
          <p:cNvSpPr/>
          <p:nvPr/>
        </p:nvSpPr>
        <p:spPr>
          <a:xfrm>
            <a:off x="8092115" y="284242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3FC4CED3-61AB-ED46-B651-AF2669BB07C2}"/>
              </a:ext>
            </a:extLst>
          </p:cNvPr>
          <p:cNvSpPr/>
          <p:nvPr/>
        </p:nvSpPr>
        <p:spPr>
          <a:xfrm>
            <a:off x="6811748" y="284242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Weighing scale drawing free vector download (92,038 Free vector) for  commercial use. format: ai, eps, cdr, svg vector illustration graphic art  design sort by unpopular first">
            <a:extLst>
              <a:ext uri="{FF2B5EF4-FFF2-40B4-BE49-F238E27FC236}">
                <a16:creationId xmlns:a16="http://schemas.microsoft.com/office/drawing/2014/main" id="{0B076C86-CBB2-5047-A54D-F306D2A94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810" y="5312883"/>
            <a:ext cx="2979289" cy="145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be 5">
            <a:extLst>
              <a:ext uri="{FF2B5EF4-FFF2-40B4-BE49-F238E27FC236}">
                <a16:creationId xmlns:a16="http://schemas.microsoft.com/office/drawing/2014/main" id="{C318D115-6585-8848-B688-78FD79179AF6}"/>
              </a:ext>
            </a:extLst>
          </p:cNvPr>
          <p:cNvSpPr/>
          <p:nvPr/>
        </p:nvSpPr>
        <p:spPr>
          <a:xfrm>
            <a:off x="1250898" y="478437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BC40FFBA-9DE8-334A-9AB8-5278A38E6743}"/>
              </a:ext>
            </a:extLst>
          </p:cNvPr>
          <p:cNvSpPr/>
          <p:nvPr/>
        </p:nvSpPr>
        <p:spPr>
          <a:xfrm>
            <a:off x="3057142" y="478437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3276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1C93E0-7479-3D4F-82BE-43472C3AD9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9396" y="2577422"/>
            <a:ext cx="5049536" cy="2787650"/>
          </a:xfrm>
        </p:spPr>
        <p:txBody>
          <a:bodyPr/>
          <a:lstStyle/>
          <a:p>
            <a:r>
              <a:rPr lang="en-US" dirty="0"/>
              <a:t>Worst case scenario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Usage of resources</a:t>
            </a:r>
          </a:p>
          <a:p>
            <a:pPr lvl="1"/>
            <a:r>
              <a:rPr lang="en-US" dirty="0"/>
              <a:t>Number of Comparison</a:t>
            </a:r>
          </a:p>
          <a:p>
            <a:pPr lvl="1"/>
            <a:r>
              <a:rPr lang="en-US" dirty="0"/>
              <a:t>Memory allocation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79A490-F272-954C-8E10-0B8620C67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</p:txBody>
      </p:sp>
      <p:pic>
        <p:nvPicPr>
          <p:cNvPr id="3074" name="Picture 2" descr="Gears Machine Light Bulb Idea Drawing Stock Vector - FreeImages.com">
            <a:extLst>
              <a:ext uri="{FF2B5EF4-FFF2-40B4-BE49-F238E27FC236}">
                <a16:creationId xmlns:a16="http://schemas.microsoft.com/office/drawing/2014/main" id="{1414353E-F4CB-6249-9CD3-2E9CD3028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349" y="251669"/>
            <a:ext cx="2279650" cy="278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1B3E57-C1FB-ED44-B499-24C57840F6A3}"/>
              </a:ext>
            </a:extLst>
          </p:cNvPr>
          <p:cNvSpPr txBox="1"/>
          <p:nvPr/>
        </p:nvSpPr>
        <p:spPr>
          <a:xfrm>
            <a:off x="3233181" y="3244334"/>
            <a:ext cx="3980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Finding the answer till the last weighting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BC3307-889D-4B4B-9933-1CA74C93C5FD}"/>
              </a:ext>
            </a:extLst>
          </p:cNvPr>
          <p:cNvSpPr txBox="1"/>
          <p:nvPr/>
        </p:nvSpPr>
        <p:spPr>
          <a:xfrm>
            <a:off x="3233180" y="5494491"/>
            <a:ext cx="267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Least amount of weighting</a:t>
            </a:r>
          </a:p>
        </p:txBody>
      </p:sp>
    </p:spTree>
    <p:extLst>
      <p:ext uri="{BB962C8B-B14F-4D97-AF65-F5344CB8AC3E}">
        <p14:creationId xmlns:p14="http://schemas.microsoft.com/office/powerpoint/2010/main" val="5586745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ighing scale drawing free vector download (92,038 Free vector) for  commercial use. format: ai, eps, cdr, svg vector illustration graphic art  design sort by unpopular first">
            <a:extLst>
              <a:ext uri="{FF2B5EF4-FFF2-40B4-BE49-F238E27FC236}">
                <a16:creationId xmlns:a16="http://schemas.microsoft.com/office/drawing/2014/main" id="{0B076C86-CBB2-5047-A54D-F306D2A94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912" y="4480293"/>
            <a:ext cx="4590827" cy="224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1A48B19-2589-C24E-AB9E-09BCA5E2F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Puzzle</a:t>
            </a:r>
            <a:endParaRPr lang="en-US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C318D115-6585-8848-B688-78FD79179AF6}"/>
              </a:ext>
            </a:extLst>
          </p:cNvPr>
          <p:cNvSpPr/>
          <p:nvPr/>
        </p:nvSpPr>
        <p:spPr>
          <a:xfrm>
            <a:off x="1009287" y="193408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E09FE6A3-9E77-5C4D-940D-900D65190DE2}"/>
              </a:ext>
            </a:extLst>
          </p:cNvPr>
          <p:cNvSpPr/>
          <p:nvPr/>
        </p:nvSpPr>
        <p:spPr>
          <a:xfrm>
            <a:off x="3080351" y="193408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A8E7DBE5-6A46-D54E-A367-520AD5FD321B}"/>
              </a:ext>
            </a:extLst>
          </p:cNvPr>
          <p:cNvSpPr/>
          <p:nvPr/>
        </p:nvSpPr>
        <p:spPr>
          <a:xfrm>
            <a:off x="2055401" y="193408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024AE041-CC93-324D-AA9B-F2D34B586F19}"/>
              </a:ext>
            </a:extLst>
          </p:cNvPr>
          <p:cNvSpPr/>
          <p:nvPr/>
        </p:nvSpPr>
        <p:spPr>
          <a:xfrm>
            <a:off x="4333679" y="193408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5B1CB840-E81F-414A-9DDE-4B655D39AC67}"/>
              </a:ext>
            </a:extLst>
          </p:cNvPr>
          <p:cNvSpPr/>
          <p:nvPr/>
        </p:nvSpPr>
        <p:spPr>
          <a:xfrm>
            <a:off x="6067289" y="193408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6012BE28-189A-C749-AFC8-A104BC4F14EA}"/>
              </a:ext>
            </a:extLst>
          </p:cNvPr>
          <p:cNvSpPr/>
          <p:nvPr/>
        </p:nvSpPr>
        <p:spPr>
          <a:xfrm>
            <a:off x="1009287" y="3070815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D0B19DF7-65A3-1640-BEE8-9F9FBA20BFE1}"/>
              </a:ext>
            </a:extLst>
          </p:cNvPr>
          <p:cNvSpPr/>
          <p:nvPr/>
        </p:nvSpPr>
        <p:spPr>
          <a:xfrm>
            <a:off x="3080351" y="3070815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5B51D849-7CD4-444F-9300-B543092904DC}"/>
              </a:ext>
            </a:extLst>
          </p:cNvPr>
          <p:cNvSpPr/>
          <p:nvPr/>
        </p:nvSpPr>
        <p:spPr>
          <a:xfrm>
            <a:off x="2055401" y="3070815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D637FA1D-674E-8340-A07B-F2F7A89073E4}"/>
              </a:ext>
            </a:extLst>
          </p:cNvPr>
          <p:cNvSpPr/>
          <p:nvPr/>
        </p:nvSpPr>
        <p:spPr>
          <a:xfrm>
            <a:off x="4333679" y="3070815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181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ighing scale drawing free vector download (92,038 Free vector) for  commercial use. format: ai, eps, cdr, svg vector illustration graphic art  design sort by unpopular first">
            <a:extLst>
              <a:ext uri="{FF2B5EF4-FFF2-40B4-BE49-F238E27FC236}">
                <a16:creationId xmlns:a16="http://schemas.microsoft.com/office/drawing/2014/main" id="{0B076C86-CBB2-5047-A54D-F306D2A94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912" y="4480293"/>
            <a:ext cx="4590827" cy="224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1A48B19-2589-C24E-AB9E-09BCA5E2F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Puzzle</a:t>
            </a:r>
            <a:endParaRPr lang="en-US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C318D115-6585-8848-B688-78FD79179AF6}"/>
              </a:ext>
            </a:extLst>
          </p:cNvPr>
          <p:cNvSpPr/>
          <p:nvPr/>
        </p:nvSpPr>
        <p:spPr>
          <a:xfrm>
            <a:off x="1546002" y="3940461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E09FE6A3-9E77-5C4D-940D-900D65190DE2}"/>
              </a:ext>
            </a:extLst>
          </p:cNvPr>
          <p:cNvSpPr/>
          <p:nvPr/>
        </p:nvSpPr>
        <p:spPr>
          <a:xfrm>
            <a:off x="2049343" y="414793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A8E7DBE5-6A46-D54E-A367-520AD5FD321B}"/>
              </a:ext>
            </a:extLst>
          </p:cNvPr>
          <p:cNvSpPr/>
          <p:nvPr/>
        </p:nvSpPr>
        <p:spPr>
          <a:xfrm>
            <a:off x="1951429" y="3398948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BC40FFBA-9DE8-334A-9AB8-5278A38E6743}"/>
              </a:ext>
            </a:extLst>
          </p:cNvPr>
          <p:cNvSpPr/>
          <p:nvPr/>
        </p:nvSpPr>
        <p:spPr>
          <a:xfrm>
            <a:off x="4776220" y="406314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DA2A5AD9-2D7A-034D-9FF9-594EDB84A332}"/>
              </a:ext>
            </a:extLst>
          </p:cNvPr>
          <p:cNvSpPr/>
          <p:nvPr/>
        </p:nvSpPr>
        <p:spPr>
          <a:xfrm>
            <a:off x="5126130" y="411591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7CAEBA4A-9ACF-D348-8E50-1B9513AAB49D}"/>
              </a:ext>
            </a:extLst>
          </p:cNvPr>
          <p:cNvSpPr/>
          <p:nvPr/>
        </p:nvSpPr>
        <p:spPr>
          <a:xfrm>
            <a:off x="4910447" y="336410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024AE041-CC93-324D-AA9B-F2D34B586F19}"/>
              </a:ext>
            </a:extLst>
          </p:cNvPr>
          <p:cNvSpPr/>
          <p:nvPr/>
        </p:nvSpPr>
        <p:spPr>
          <a:xfrm>
            <a:off x="2818703" y="414793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5B1CB840-E81F-414A-9DDE-4B655D39AC67}"/>
              </a:ext>
            </a:extLst>
          </p:cNvPr>
          <p:cNvSpPr/>
          <p:nvPr/>
        </p:nvSpPr>
        <p:spPr>
          <a:xfrm>
            <a:off x="6178486" y="187442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3FC4CED3-61AB-ED46-B651-AF2669BB07C2}"/>
              </a:ext>
            </a:extLst>
          </p:cNvPr>
          <p:cNvSpPr/>
          <p:nvPr/>
        </p:nvSpPr>
        <p:spPr>
          <a:xfrm>
            <a:off x="5840788" y="414793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995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ighing scale drawing free vector download (92,038 Free vector) for  commercial use. format: ai, eps, cdr, svg vector illustration graphic art  design sort by unpopular first">
            <a:extLst>
              <a:ext uri="{FF2B5EF4-FFF2-40B4-BE49-F238E27FC236}">
                <a16:creationId xmlns:a16="http://schemas.microsoft.com/office/drawing/2014/main" id="{0B076C86-CBB2-5047-A54D-F306D2A94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912" y="4480293"/>
            <a:ext cx="4590827" cy="224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1A48B19-2589-C24E-AB9E-09BCA5E2F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Puzzle</a:t>
            </a:r>
            <a:endParaRPr lang="en-US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C318D115-6585-8848-B688-78FD79179AF6}"/>
              </a:ext>
            </a:extLst>
          </p:cNvPr>
          <p:cNvSpPr/>
          <p:nvPr/>
        </p:nvSpPr>
        <p:spPr>
          <a:xfrm>
            <a:off x="1822458" y="4137180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E09FE6A3-9E77-5C4D-940D-900D65190DE2}"/>
              </a:ext>
            </a:extLst>
          </p:cNvPr>
          <p:cNvSpPr/>
          <p:nvPr/>
        </p:nvSpPr>
        <p:spPr>
          <a:xfrm>
            <a:off x="4834488" y="414793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A8E7DBE5-6A46-D54E-A367-520AD5FD321B}"/>
              </a:ext>
            </a:extLst>
          </p:cNvPr>
          <p:cNvSpPr/>
          <p:nvPr/>
        </p:nvSpPr>
        <p:spPr>
          <a:xfrm>
            <a:off x="2804352" y="406084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024AE041-CC93-324D-AA9B-F2D34B586F19}"/>
              </a:ext>
            </a:extLst>
          </p:cNvPr>
          <p:cNvSpPr/>
          <p:nvPr/>
        </p:nvSpPr>
        <p:spPr>
          <a:xfrm>
            <a:off x="5673388" y="406084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6015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ighing scale drawing free vector download (92,038 Free vector) for  commercial use. format: ai, eps, cdr, svg vector illustration graphic art  design sort by unpopular first">
            <a:extLst>
              <a:ext uri="{FF2B5EF4-FFF2-40B4-BE49-F238E27FC236}">
                <a16:creationId xmlns:a16="http://schemas.microsoft.com/office/drawing/2014/main" id="{0B076C86-CBB2-5047-A54D-F306D2A94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912" y="4480293"/>
            <a:ext cx="4590827" cy="224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1A48B19-2589-C24E-AB9E-09BCA5E2F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Puzzle</a:t>
            </a:r>
            <a:endParaRPr lang="en-US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C318D115-6585-8848-B688-78FD79179AF6}"/>
              </a:ext>
            </a:extLst>
          </p:cNvPr>
          <p:cNvSpPr/>
          <p:nvPr/>
        </p:nvSpPr>
        <p:spPr>
          <a:xfrm>
            <a:off x="2183184" y="4137180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A8E7DBE5-6A46-D54E-A367-520AD5FD321B}"/>
              </a:ext>
            </a:extLst>
          </p:cNvPr>
          <p:cNvSpPr/>
          <p:nvPr/>
        </p:nvSpPr>
        <p:spPr>
          <a:xfrm>
            <a:off x="5463662" y="4137180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0E5810-5CDD-0D41-9E0C-E76AAE484D4F}"/>
              </a:ext>
            </a:extLst>
          </p:cNvPr>
          <p:cNvSpPr txBox="1"/>
          <p:nvPr/>
        </p:nvSpPr>
        <p:spPr>
          <a:xfrm>
            <a:off x="3523376" y="1954635"/>
            <a:ext cx="3909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Number of comparison (weighting): </a:t>
            </a:r>
            <a:r>
              <a:rPr lang="en-US" sz="3200" b="1" dirty="0">
                <a:solidFill>
                  <a:srgbClr val="C00000"/>
                </a:solidFill>
              </a:rPr>
              <a:t>3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ADFCC7-1109-9846-A86B-CC4852D365A6}"/>
              </a:ext>
            </a:extLst>
          </p:cNvPr>
          <p:cNvSpPr txBox="1"/>
          <p:nvPr/>
        </p:nvSpPr>
        <p:spPr>
          <a:xfrm>
            <a:off x="4552555" y="2697857"/>
            <a:ext cx="4103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Can we do better with less comparison? </a:t>
            </a:r>
          </a:p>
        </p:txBody>
      </p:sp>
    </p:spTree>
    <p:extLst>
      <p:ext uri="{BB962C8B-B14F-4D97-AF65-F5344CB8AC3E}">
        <p14:creationId xmlns:p14="http://schemas.microsoft.com/office/powerpoint/2010/main" val="259122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F0BF6DB3-2843-4D48-9C85-CDA0F2A00887}"/>
              </a:ext>
            </a:extLst>
          </p:cNvPr>
          <p:cNvGrpSpPr/>
          <p:nvPr/>
        </p:nvGrpSpPr>
        <p:grpSpPr>
          <a:xfrm>
            <a:off x="372216" y="1946868"/>
            <a:ext cx="1303317" cy="2598500"/>
            <a:chOff x="2185344" y="871954"/>
            <a:chExt cx="2386656" cy="544157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6E1093E-D7FC-4F4B-9512-B0E5130BF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5344" y="871954"/>
              <a:ext cx="2386656" cy="5441576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121435B-08CF-A743-B731-29B2C0B71A90}"/>
                </a:ext>
              </a:extLst>
            </p:cNvPr>
            <p:cNvGrpSpPr/>
            <p:nvPr/>
          </p:nvGrpSpPr>
          <p:grpSpPr>
            <a:xfrm>
              <a:off x="2607452" y="2100555"/>
              <a:ext cx="1640541" cy="3299012"/>
              <a:chOff x="6212541" y="1613647"/>
              <a:chExt cx="1640541" cy="3299012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63D4E46-8D4D-E840-9E02-ABF9147070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16136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9B9A8489-A28C-1D4A-9133-7D5933665E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2358590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D0E45C3-AD0D-B443-B355-14128E44CF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039036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6957A7C-82F0-274A-8389-7D3AA37A78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7472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4EDA57C-A33A-424C-B36C-2437E9A414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312024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27174A95-B786-8C46-9A14-B4097B1D85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912659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7A6B599-794F-3041-8D47-C16CF031FCC2}"/>
              </a:ext>
            </a:extLst>
          </p:cNvPr>
          <p:cNvGrpSpPr/>
          <p:nvPr/>
        </p:nvGrpSpPr>
        <p:grpSpPr>
          <a:xfrm>
            <a:off x="5292538" y="145193"/>
            <a:ext cx="3112968" cy="1963378"/>
            <a:chOff x="0" y="1041000"/>
            <a:chExt cx="9144000" cy="477600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455E248-4D2A-7A4F-B9B4-7E8B7BA39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041000"/>
              <a:ext cx="9144000" cy="4776000"/>
            </a:xfrm>
            <a:prstGeom prst="rect">
              <a:avLst/>
            </a:prstGeom>
          </p:spPr>
        </p:pic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908BE5D-D32D-744E-A374-20E6359A76A9}"/>
                </a:ext>
              </a:extLst>
            </p:cNvPr>
            <p:cNvSpPr/>
            <p:nvPr/>
          </p:nvSpPr>
          <p:spPr>
            <a:xfrm>
              <a:off x="2958936" y="1197062"/>
              <a:ext cx="1546345" cy="846892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656528AD-1F32-464C-8320-B3505C197237}"/>
                </a:ext>
              </a:extLst>
            </p:cNvPr>
            <p:cNvSpPr/>
            <p:nvPr/>
          </p:nvSpPr>
          <p:spPr>
            <a:xfrm>
              <a:off x="780513" y="3155578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0046C906-071C-9548-B126-92D887760CC0}"/>
                </a:ext>
              </a:extLst>
            </p:cNvPr>
            <p:cNvSpPr/>
            <p:nvPr/>
          </p:nvSpPr>
          <p:spPr>
            <a:xfrm>
              <a:off x="5567082" y="3209368"/>
              <a:ext cx="151503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25372C79-F8F0-7A4B-B833-6C71C992E208}"/>
                </a:ext>
              </a:extLst>
            </p:cNvPr>
            <p:cNvSpPr/>
            <p:nvPr/>
          </p:nvSpPr>
          <p:spPr>
            <a:xfrm>
              <a:off x="1757666" y="44862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1E1FA9B2-3078-934C-8B05-A1D869B2B681}"/>
                </a:ext>
              </a:extLst>
            </p:cNvPr>
            <p:cNvSpPr/>
            <p:nvPr/>
          </p:nvSpPr>
          <p:spPr>
            <a:xfrm>
              <a:off x="0" y="44862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6FC9AAC8-8267-D544-9E94-E04F0F79543C}"/>
                </a:ext>
              </a:extLst>
            </p:cNvPr>
            <p:cNvSpPr/>
            <p:nvPr/>
          </p:nvSpPr>
          <p:spPr>
            <a:xfrm>
              <a:off x="4747395" y="46257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DB576EAC-52DC-524B-8EE0-43B280BC17BF}"/>
                </a:ext>
              </a:extLst>
            </p:cNvPr>
            <p:cNvSpPr/>
            <p:nvPr/>
          </p:nvSpPr>
          <p:spPr>
            <a:xfrm>
              <a:off x="7386334" y="4742331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AABAD6F6-B413-8949-8FD9-87E58FCBB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197" y="1946868"/>
            <a:ext cx="1190821" cy="283729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02F443D-062B-BB48-959B-08D179F1BB0C}"/>
              </a:ext>
            </a:extLst>
          </p:cNvPr>
          <p:cNvSpPr txBox="1"/>
          <p:nvPr/>
        </p:nvSpPr>
        <p:spPr>
          <a:xfrm>
            <a:off x="218170" y="480551"/>
            <a:ext cx="3412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comparison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1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06FA821-0F5F-9044-B0C6-F6EE1F9348E2}"/>
              </a:ext>
            </a:extLst>
          </p:cNvPr>
          <p:cNvSpPr txBox="1"/>
          <p:nvPr/>
        </p:nvSpPr>
        <p:spPr>
          <a:xfrm>
            <a:off x="218170" y="7030"/>
            <a:ext cx="3112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10,000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52E6F7-F6DD-DD46-BCFE-7737779B030E}"/>
              </a:ext>
            </a:extLst>
          </p:cNvPr>
          <p:cNvSpPr txBox="1"/>
          <p:nvPr/>
        </p:nvSpPr>
        <p:spPr>
          <a:xfrm>
            <a:off x="576337" y="4509021"/>
            <a:ext cx="833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50"/>
                </a:solidFill>
              </a:rPr>
              <a:t>13s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DB2E3F-3FEE-D54B-8717-2B10E50E7EAB}"/>
              </a:ext>
            </a:extLst>
          </p:cNvPr>
          <p:cNvSpPr txBox="1"/>
          <p:nvPr/>
        </p:nvSpPr>
        <p:spPr>
          <a:xfrm>
            <a:off x="2439197" y="4957818"/>
            <a:ext cx="1372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50"/>
                </a:solidFill>
              </a:rPr>
              <a:t>2.78m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458EAA2-52B3-3B4A-8644-6AFFBEB4E4FB}"/>
              </a:ext>
            </a:extLst>
          </p:cNvPr>
          <p:cNvSpPr txBox="1"/>
          <p:nvPr/>
        </p:nvSpPr>
        <p:spPr>
          <a:xfrm>
            <a:off x="7988564" y="135892"/>
            <a:ext cx="833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50"/>
                </a:solidFill>
              </a:rPr>
              <a:t>13s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9B1ED2-F5D8-C149-9058-1856249AA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7520" y="2575316"/>
            <a:ext cx="2159609" cy="285261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6D2D052-7FE9-A84F-B1A1-3707747DEA18}"/>
              </a:ext>
            </a:extLst>
          </p:cNvPr>
          <p:cNvSpPr txBox="1"/>
          <p:nvPr/>
        </p:nvSpPr>
        <p:spPr>
          <a:xfrm>
            <a:off x="6294608" y="5604149"/>
            <a:ext cx="829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50"/>
                </a:solidFill>
              </a:rPr>
              <a:t>~1s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59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33D1C9-7DDA-3F4B-BC15-67060F09A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27" y="512765"/>
            <a:ext cx="8016830" cy="5832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6420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53BA75-5CE8-9148-9921-96B7A865C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35" y="864066"/>
            <a:ext cx="7667930" cy="5480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3699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AA1441-D45E-F344-93B5-F630C75F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Traversal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15D7AF7-E554-E244-844C-5CCF12981AEB}"/>
              </a:ext>
            </a:extLst>
          </p:cNvPr>
          <p:cNvGrpSpPr/>
          <p:nvPr/>
        </p:nvGrpSpPr>
        <p:grpSpPr>
          <a:xfrm>
            <a:off x="4651894" y="3429000"/>
            <a:ext cx="4183971" cy="2020104"/>
            <a:chOff x="4651894" y="3429000"/>
            <a:chExt cx="4183971" cy="202010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177B9E8-B76D-5D41-9868-1C5AB2E12E8E}"/>
                </a:ext>
              </a:extLst>
            </p:cNvPr>
            <p:cNvSpPr/>
            <p:nvPr/>
          </p:nvSpPr>
          <p:spPr>
            <a:xfrm>
              <a:off x="6615612" y="342900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22BB68-EFEE-FD43-9763-8E0F0FB01B9D}"/>
                </a:ext>
              </a:extLst>
            </p:cNvPr>
            <p:cNvSpPr/>
            <p:nvPr/>
          </p:nvSpPr>
          <p:spPr>
            <a:xfrm>
              <a:off x="5611639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4C84F91-98B0-3B41-9045-B60499BB3EC1}"/>
                </a:ext>
              </a:extLst>
            </p:cNvPr>
            <p:cNvCxnSpPr>
              <a:cxnSpLocks/>
              <a:stCxn id="16" idx="1"/>
              <a:endCxn id="17" idx="0"/>
            </p:cNvCxnSpPr>
            <p:nvPr/>
          </p:nvCxnSpPr>
          <p:spPr>
            <a:xfrm flipH="1">
              <a:off x="5907474" y="3720353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3E5462F-BB8D-2144-B4C4-8B651817F9C6}"/>
                </a:ext>
              </a:extLst>
            </p:cNvPr>
            <p:cNvSpPr/>
            <p:nvPr/>
          </p:nvSpPr>
          <p:spPr>
            <a:xfrm>
              <a:off x="8244195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B9CE50D-6F65-904D-823F-282F23C962E5}"/>
                </a:ext>
              </a:extLst>
            </p:cNvPr>
            <p:cNvCxnSpPr>
              <a:cxnSpLocks/>
              <a:stCxn id="16" idx="3"/>
              <a:endCxn id="19" idx="0"/>
            </p:cNvCxnSpPr>
            <p:nvPr/>
          </p:nvCxnSpPr>
          <p:spPr>
            <a:xfrm>
              <a:off x="7207282" y="3720353"/>
              <a:ext cx="133274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D376F3-F969-4741-8C66-F43441E621DD}"/>
                </a:ext>
              </a:extLst>
            </p:cNvPr>
            <p:cNvSpPr/>
            <p:nvPr/>
          </p:nvSpPr>
          <p:spPr>
            <a:xfrm>
              <a:off x="7577821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A1B1214-FF93-B74E-B734-C485F4283C92}"/>
                </a:ext>
              </a:extLst>
            </p:cNvPr>
            <p:cNvCxnSpPr>
              <a:cxnSpLocks/>
              <a:stCxn id="19" idx="1"/>
              <a:endCxn id="21" idx="0"/>
            </p:cNvCxnSpPr>
            <p:nvPr/>
          </p:nvCxnSpPr>
          <p:spPr>
            <a:xfrm flipH="1">
              <a:off x="7873656" y="4444558"/>
              <a:ext cx="37053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BC09291-8CCE-7442-8A41-621D1502EB8B}"/>
                </a:ext>
              </a:extLst>
            </p:cNvPr>
            <p:cNvSpPr/>
            <p:nvPr/>
          </p:nvSpPr>
          <p:spPr>
            <a:xfrm>
              <a:off x="4651894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39CFA96-DE74-6944-915E-048E7407801D}"/>
                </a:ext>
              </a:extLst>
            </p:cNvPr>
            <p:cNvCxnSpPr>
              <a:cxnSpLocks/>
              <a:stCxn id="17" idx="1"/>
              <a:endCxn id="23" idx="0"/>
            </p:cNvCxnSpPr>
            <p:nvPr/>
          </p:nvCxnSpPr>
          <p:spPr>
            <a:xfrm flipH="1">
              <a:off x="4947729" y="4444558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1ECB917-E0BA-5B46-93FB-E54A5C21840C}"/>
                </a:ext>
              </a:extLst>
            </p:cNvPr>
            <p:cNvSpPr/>
            <p:nvPr/>
          </p:nvSpPr>
          <p:spPr>
            <a:xfrm>
              <a:off x="6456998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D131735-02EF-B54A-8B34-986BAC8F08BE}"/>
                </a:ext>
              </a:extLst>
            </p:cNvPr>
            <p:cNvCxnSpPr>
              <a:cxnSpLocks/>
              <a:stCxn id="17" idx="3"/>
              <a:endCxn id="25" idx="0"/>
            </p:cNvCxnSpPr>
            <p:nvPr/>
          </p:nvCxnSpPr>
          <p:spPr>
            <a:xfrm>
              <a:off x="6203309" y="4444558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DF56804-0F97-0641-B933-177B99C7BD73}"/>
              </a:ext>
            </a:extLst>
          </p:cNvPr>
          <p:cNvGrpSpPr/>
          <p:nvPr/>
        </p:nvGrpSpPr>
        <p:grpSpPr>
          <a:xfrm>
            <a:off x="792381" y="4276636"/>
            <a:ext cx="2396774" cy="1295899"/>
            <a:chOff x="792381" y="4276636"/>
            <a:chExt cx="2396774" cy="129589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AF16DD-4C11-8C4E-9B42-141B37A6B950}"/>
                </a:ext>
              </a:extLst>
            </p:cNvPr>
            <p:cNvSpPr/>
            <p:nvPr/>
          </p:nvSpPr>
          <p:spPr>
            <a:xfrm>
              <a:off x="1752126" y="42766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2AF9A89-6F67-444C-8B1F-4B887DF906D7}"/>
                </a:ext>
              </a:extLst>
            </p:cNvPr>
            <p:cNvSpPr/>
            <p:nvPr/>
          </p:nvSpPr>
          <p:spPr>
            <a:xfrm>
              <a:off x="792381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3A125A3-6D9D-504A-90E3-4579C40D6CCA}"/>
                </a:ext>
              </a:extLst>
            </p:cNvPr>
            <p:cNvCxnSpPr>
              <a:cxnSpLocks/>
              <a:stCxn id="27" idx="1"/>
              <a:endCxn id="28" idx="0"/>
            </p:cNvCxnSpPr>
            <p:nvPr/>
          </p:nvCxnSpPr>
          <p:spPr>
            <a:xfrm flipH="1">
              <a:off x="1088216" y="4567989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6D1042F-C137-8F4E-9013-15BFA50A738C}"/>
                </a:ext>
              </a:extLst>
            </p:cNvPr>
            <p:cNvSpPr/>
            <p:nvPr/>
          </p:nvSpPr>
          <p:spPr>
            <a:xfrm>
              <a:off x="2597485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3C2CB33-8588-CA4D-8445-8C8C1D8418A0}"/>
                </a:ext>
              </a:extLst>
            </p:cNvPr>
            <p:cNvCxnSpPr>
              <a:cxnSpLocks/>
              <a:stCxn id="27" idx="3"/>
              <a:endCxn id="30" idx="0"/>
            </p:cNvCxnSpPr>
            <p:nvPr/>
          </p:nvCxnSpPr>
          <p:spPr>
            <a:xfrm>
              <a:off x="2343796" y="4567989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06140F6-5D7F-214D-A6EE-61C7D7269EAA}"/>
              </a:ext>
            </a:extLst>
          </p:cNvPr>
          <p:cNvSpPr txBox="1"/>
          <p:nvPr/>
        </p:nvSpPr>
        <p:spPr>
          <a:xfrm>
            <a:off x="1164548" y="2765241"/>
            <a:ext cx="3886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Pre-order: root, left, right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9E351B-48A5-8641-85D1-F5C6624C80D2}"/>
              </a:ext>
            </a:extLst>
          </p:cNvPr>
          <p:cNvSpPr txBox="1"/>
          <p:nvPr/>
        </p:nvSpPr>
        <p:spPr>
          <a:xfrm>
            <a:off x="1351678" y="5963269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1, 2, 7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CBDB29-B1F1-F944-9BCA-BD314395F441}"/>
              </a:ext>
            </a:extLst>
          </p:cNvPr>
          <p:cNvSpPr txBox="1"/>
          <p:nvPr/>
        </p:nvSpPr>
        <p:spPr>
          <a:xfrm>
            <a:off x="4705596" y="5919161"/>
            <a:ext cx="2138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3, 1, 2, 7, 5, 8</a:t>
            </a:r>
          </a:p>
        </p:txBody>
      </p:sp>
    </p:spTree>
    <p:extLst>
      <p:ext uri="{BB962C8B-B14F-4D97-AF65-F5344CB8AC3E}">
        <p14:creationId xmlns:p14="http://schemas.microsoft.com/office/powerpoint/2010/main" val="139593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D603C6-3558-1042-921E-305881EAB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62" y="544161"/>
            <a:ext cx="7880536" cy="57696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65731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F0BF6DB3-2843-4D48-9C85-CDA0F2A00887}"/>
              </a:ext>
            </a:extLst>
          </p:cNvPr>
          <p:cNvGrpSpPr/>
          <p:nvPr/>
        </p:nvGrpSpPr>
        <p:grpSpPr>
          <a:xfrm>
            <a:off x="372216" y="1946868"/>
            <a:ext cx="1303317" cy="2598500"/>
            <a:chOff x="2185344" y="871954"/>
            <a:chExt cx="2386656" cy="544157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6E1093E-D7FC-4F4B-9512-B0E5130BF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5344" y="871954"/>
              <a:ext cx="2386656" cy="5441576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121435B-08CF-A743-B731-29B2C0B71A90}"/>
                </a:ext>
              </a:extLst>
            </p:cNvPr>
            <p:cNvGrpSpPr/>
            <p:nvPr/>
          </p:nvGrpSpPr>
          <p:grpSpPr>
            <a:xfrm>
              <a:off x="2607452" y="2100555"/>
              <a:ext cx="1640541" cy="3299012"/>
              <a:chOff x="6212541" y="1613647"/>
              <a:chExt cx="1640541" cy="3299012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63D4E46-8D4D-E840-9E02-ABF9147070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16136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9B9A8489-A28C-1D4A-9133-7D5933665E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2358590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D0E45C3-AD0D-B443-B355-14128E44CF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039036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6957A7C-82F0-274A-8389-7D3AA37A78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7472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4EDA57C-A33A-424C-B36C-2437E9A414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312024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27174A95-B786-8C46-9A14-B4097B1D85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912659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7A6B599-794F-3041-8D47-C16CF031FCC2}"/>
              </a:ext>
            </a:extLst>
          </p:cNvPr>
          <p:cNvGrpSpPr/>
          <p:nvPr/>
        </p:nvGrpSpPr>
        <p:grpSpPr>
          <a:xfrm>
            <a:off x="5292538" y="145193"/>
            <a:ext cx="3112968" cy="1963378"/>
            <a:chOff x="0" y="1041000"/>
            <a:chExt cx="9144000" cy="477600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455E248-4D2A-7A4F-B9B4-7E8B7BA39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041000"/>
              <a:ext cx="9144000" cy="4776000"/>
            </a:xfrm>
            <a:prstGeom prst="rect">
              <a:avLst/>
            </a:prstGeom>
          </p:spPr>
        </p:pic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908BE5D-D32D-744E-A374-20E6359A76A9}"/>
                </a:ext>
              </a:extLst>
            </p:cNvPr>
            <p:cNvSpPr/>
            <p:nvPr/>
          </p:nvSpPr>
          <p:spPr>
            <a:xfrm>
              <a:off x="2958936" y="1197062"/>
              <a:ext cx="1546345" cy="846892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656528AD-1F32-464C-8320-B3505C197237}"/>
                </a:ext>
              </a:extLst>
            </p:cNvPr>
            <p:cNvSpPr/>
            <p:nvPr/>
          </p:nvSpPr>
          <p:spPr>
            <a:xfrm>
              <a:off x="780513" y="3155578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0046C906-071C-9548-B126-92D887760CC0}"/>
                </a:ext>
              </a:extLst>
            </p:cNvPr>
            <p:cNvSpPr/>
            <p:nvPr/>
          </p:nvSpPr>
          <p:spPr>
            <a:xfrm>
              <a:off x="5567082" y="3209368"/>
              <a:ext cx="151503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25372C79-F8F0-7A4B-B833-6C71C992E208}"/>
                </a:ext>
              </a:extLst>
            </p:cNvPr>
            <p:cNvSpPr/>
            <p:nvPr/>
          </p:nvSpPr>
          <p:spPr>
            <a:xfrm>
              <a:off x="1757666" y="44862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1E1FA9B2-3078-934C-8B05-A1D869B2B681}"/>
                </a:ext>
              </a:extLst>
            </p:cNvPr>
            <p:cNvSpPr/>
            <p:nvPr/>
          </p:nvSpPr>
          <p:spPr>
            <a:xfrm>
              <a:off x="0" y="44862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6FC9AAC8-8267-D544-9E94-E04F0F79543C}"/>
                </a:ext>
              </a:extLst>
            </p:cNvPr>
            <p:cNvSpPr/>
            <p:nvPr/>
          </p:nvSpPr>
          <p:spPr>
            <a:xfrm>
              <a:off x="4747395" y="46257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DB576EAC-52DC-524B-8EE0-43B280BC17BF}"/>
                </a:ext>
              </a:extLst>
            </p:cNvPr>
            <p:cNvSpPr/>
            <p:nvPr/>
          </p:nvSpPr>
          <p:spPr>
            <a:xfrm>
              <a:off x="7386334" y="4742331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AABAD6F6-B413-8949-8FD9-87E58FCBB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197" y="1946868"/>
            <a:ext cx="1190821" cy="283729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02F443D-062B-BB48-959B-08D179F1BB0C}"/>
              </a:ext>
            </a:extLst>
          </p:cNvPr>
          <p:cNvSpPr txBox="1"/>
          <p:nvPr/>
        </p:nvSpPr>
        <p:spPr>
          <a:xfrm>
            <a:off x="218170" y="599890"/>
            <a:ext cx="3412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trike="sngStrike" dirty="0"/>
              <a:t>Each</a:t>
            </a:r>
            <a:r>
              <a:rPr lang="zh-CN" altLang="en-US" strike="sngStrike" dirty="0"/>
              <a:t> </a:t>
            </a:r>
            <a:r>
              <a:rPr lang="en-US" altLang="zh-CN" strike="sngStrike" dirty="0"/>
              <a:t>comparison</a:t>
            </a:r>
            <a:r>
              <a:rPr lang="zh-CN" altLang="en-US" strike="sngStrike" dirty="0"/>
              <a:t> </a:t>
            </a:r>
            <a:r>
              <a:rPr lang="en-US" altLang="zh-CN" strike="sngStrike" dirty="0"/>
              <a:t>takes</a:t>
            </a:r>
            <a:r>
              <a:rPr lang="zh-CN" altLang="en-US" strike="sngStrike" dirty="0"/>
              <a:t> </a:t>
            </a:r>
            <a:r>
              <a:rPr lang="en-US" altLang="zh-CN" sz="3600" strike="sngStrike" dirty="0">
                <a:solidFill>
                  <a:srgbClr val="00B050"/>
                </a:solidFill>
              </a:rPr>
              <a:t>1</a:t>
            </a:r>
            <a:r>
              <a:rPr lang="zh-CN" altLang="en-US" strike="sngStrike" dirty="0"/>
              <a:t> </a:t>
            </a:r>
            <a:r>
              <a:rPr lang="en-US" altLang="zh-CN" strike="sngStrike" dirty="0"/>
              <a:t>seconds</a:t>
            </a:r>
            <a:endParaRPr lang="en-US" strike="sngStrike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06FA821-0F5F-9044-B0C6-F6EE1F9348E2}"/>
              </a:ext>
            </a:extLst>
          </p:cNvPr>
          <p:cNvSpPr txBox="1"/>
          <p:nvPr/>
        </p:nvSpPr>
        <p:spPr>
          <a:xfrm>
            <a:off x="218170" y="7030"/>
            <a:ext cx="3111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en-US" altLang="zh-CN" sz="3600" dirty="0">
                <a:solidFill>
                  <a:srgbClr val="C00000"/>
                </a:solidFill>
              </a:rPr>
              <a:t>10,000</a:t>
            </a:r>
            <a:r>
              <a:rPr lang="zh-CN" altLang="en-US" sz="3600" dirty="0">
                <a:solidFill>
                  <a:srgbClr val="C00000"/>
                </a:solidFill>
              </a:rPr>
              <a:t> </a:t>
            </a:r>
            <a:r>
              <a:rPr lang="en-US" altLang="zh-CN" dirty="0"/>
              <a:t>users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52E6F7-F6DD-DD46-BCFE-7737779B030E}"/>
              </a:ext>
            </a:extLst>
          </p:cNvPr>
          <p:cNvSpPr txBox="1"/>
          <p:nvPr/>
        </p:nvSpPr>
        <p:spPr>
          <a:xfrm>
            <a:off x="576337" y="4509021"/>
            <a:ext cx="1157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0.017723</a:t>
            </a:r>
            <a:endParaRPr lang="en-US" sz="11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DB2E3F-3FEE-D54B-8717-2B10E50E7EAB}"/>
              </a:ext>
            </a:extLst>
          </p:cNvPr>
          <p:cNvSpPr txBox="1"/>
          <p:nvPr/>
        </p:nvSpPr>
        <p:spPr>
          <a:xfrm>
            <a:off x="2439197" y="4957818"/>
            <a:ext cx="1521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6.649668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ms</a:t>
            </a:r>
            <a:endParaRPr lang="en-US" sz="2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458EAA2-52B3-3B4A-8644-6AFFBEB4E4FB}"/>
              </a:ext>
            </a:extLst>
          </p:cNvPr>
          <p:cNvSpPr txBox="1"/>
          <p:nvPr/>
        </p:nvSpPr>
        <p:spPr>
          <a:xfrm>
            <a:off x="7467761" y="232050"/>
            <a:ext cx="1521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0.009577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ms</a:t>
            </a: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9B1ED2-F5D8-C149-9058-1856249AA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7520" y="2575316"/>
            <a:ext cx="2159609" cy="285261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6D2D052-7FE9-A84F-B1A1-3707747DEA18}"/>
              </a:ext>
            </a:extLst>
          </p:cNvPr>
          <p:cNvSpPr txBox="1"/>
          <p:nvPr/>
        </p:nvSpPr>
        <p:spPr>
          <a:xfrm>
            <a:off x="6285559" y="5494570"/>
            <a:ext cx="1579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0.001607 ms</a:t>
            </a:r>
            <a:endParaRPr 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34667B-914A-4D47-AF4E-836C29761AD1}"/>
                  </a:ext>
                </a:extLst>
              </p:cNvPr>
              <p:cNvSpPr txBox="1"/>
              <p:nvPr/>
            </p:nvSpPr>
            <p:spPr>
              <a:xfrm>
                <a:off x="667665" y="5865741"/>
                <a:ext cx="16618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 1355000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34667B-914A-4D47-AF4E-836C29761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65" y="5865741"/>
                <a:ext cx="1661865" cy="369332"/>
              </a:xfrm>
              <a:prstGeom prst="rect">
                <a:avLst/>
              </a:prstGeom>
              <a:blipFill>
                <a:blip r:embed="rId6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368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6EBA14-7EED-BE45-ABAA-73A99EA445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35630" y="2422526"/>
            <a:ext cx="4731845" cy="2292350"/>
          </a:xfrm>
        </p:spPr>
        <p:txBody>
          <a:bodyPr/>
          <a:lstStyle/>
          <a:p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limited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Extremely</a:t>
            </a:r>
            <a:r>
              <a:rPr lang="zh-CN" altLang="en-US" dirty="0"/>
              <a:t> </a:t>
            </a:r>
            <a:r>
              <a:rPr lang="en-US" altLang="zh-CN" dirty="0"/>
              <a:t>fast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C9B65E-4114-F947-8E8D-C2AAD0FB4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Hashtable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1F9C42-C6DE-4A45-9D52-338597F5C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092" y="3962400"/>
            <a:ext cx="2638429" cy="2407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124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F7571EA-8362-514E-9729-8EA8375DA610}"/>
              </a:ext>
            </a:extLst>
          </p:cNvPr>
          <p:cNvSpPr/>
          <p:nvPr/>
        </p:nvSpPr>
        <p:spPr>
          <a:xfrm>
            <a:off x="4431635" y="3059884"/>
            <a:ext cx="1574277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Controller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20D7763-9ED6-504A-9DC6-3FD406BE2720}"/>
              </a:ext>
            </a:extLst>
          </p:cNvPr>
          <p:cNvSpPr/>
          <p:nvPr/>
        </p:nvSpPr>
        <p:spPr>
          <a:xfrm>
            <a:off x="4431635" y="4129967"/>
            <a:ext cx="1574277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Service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DF41051-7CE4-A24F-B6F7-674491B1C564}"/>
              </a:ext>
            </a:extLst>
          </p:cNvPr>
          <p:cNvSpPr/>
          <p:nvPr/>
        </p:nvSpPr>
        <p:spPr>
          <a:xfrm>
            <a:off x="6606083" y="3455812"/>
            <a:ext cx="1288330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Repository</a:t>
            </a:r>
            <a:endParaRPr lang="en-US" dirty="0"/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CEBEB6FD-F75B-EB44-AD4F-F9E516602221}"/>
              </a:ext>
            </a:extLst>
          </p:cNvPr>
          <p:cNvSpPr/>
          <p:nvPr/>
        </p:nvSpPr>
        <p:spPr>
          <a:xfrm>
            <a:off x="7684455" y="3854763"/>
            <a:ext cx="1131216" cy="550407"/>
          </a:xfrm>
          <a:prstGeom prst="ca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Database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E255D1C-C9E0-B448-A001-DF03B7B8A0F2}"/>
              </a:ext>
            </a:extLst>
          </p:cNvPr>
          <p:cNvSpPr/>
          <p:nvPr/>
        </p:nvSpPr>
        <p:spPr>
          <a:xfrm>
            <a:off x="2583982" y="4709068"/>
            <a:ext cx="1211556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Webpage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2801E7-4650-D642-8705-6E11BB66E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3376658"/>
            <a:ext cx="1132065" cy="95621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81A8D5-F0E9-8B42-B708-0C273640F135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 flipV="1">
            <a:off x="1585165" y="3335088"/>
            <a:ext cx="2846470" cy="519675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1BA65F-D8BC-B34F-802D-436595751264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5218774" y="3610291"/>
            <a:ext cx="0" cy="519676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6D9C620-A1C0-694A-8196-3821015B1535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6005912" y="3731016"/>
            <a:ext cx="600171" cy="674155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0CB4D81-E969-E94B-BD73-2B07B910B856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6005912" y="3731016"/>
            <a:ext cx="600171" cy="674155"/>
          </a:xfrm>
          <a:prstGeom prst="straightConnector1">
            <a:avLst/>
          </a:prstGeom>
          <a:ln>
            <a:solidFill>
              <a:srgbClr val="00B05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DEA3B66-BE98-CF46-9144-71A0F310D850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5218774" y="3610291"/>
            <a:ext cx="0" cy="519676"/>
          </a:xfrm>
          <a:prstGeom prst="straightConnector1">
            <a:avLst/>
          </a:prstGeom>
          <a:ln>
            <a:solidFill>
              <a:srgbClr val="00B05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358D27C-4FD3-9147-8E32-B4B4369A8B79}"/>
              </a:ext>
            </a:extLst>
          </p:cNvPr>
          <p:cNvCxnSpPr>
            <a:cxnSpLocks/>
            <a:stCxn id="6" idx="1"/>
            <a:endCxn id="10" idx="0"/>
          </p:cNvCxnSpPr>
          <p:nvPr/>
        </p:nvCxnSpPr>
        <p:spPr>
          <a:xfrm flipH="1">
            <a:off x="3189760" y="3335088"/>
            <a:ext cx="1241875" cy="1373980"/>
          </a:xfrm>
          <a:prstGeom prst="straightConnector1">
            <a:avLst/>
          </a:prstGeom>
          <a:ln>
            <a:solidFill>
              <a:srgbClr val="00B05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48FE46E-4804-D344-AB0D-26723E4F3094}"/>
              </a:ext>
            </a:extLst>
          </p:cNvPr>
          <p:cNvCxnSpPr>
            <a:cxnSpLocks/>
            <a:stCxn id="10" idx="1"/>
            <a:endCxn id="12" idx="3"/>
          </p:cNvCxnSpPr>
          <p:nvPr/>
        </p:nvCxnSpPr>
        <p:spPr>
          <a:xfrm flipH="1" flipV="1">
            <a:off x="1585165" y="3854763"/>
            <a:ext cx="998817" cy="1129509"/>
          </a:xfrm>
          <a:prstGeom prst="straightConnector1">
            <a:avLst/>
          </a:prstGeom>
          <a:ln>
            <a:solidFill>
              <a:srgbClr val="00B05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00FD858F-5891-1044-84F8-C36916684AE4}"/>
              </a:ext>
            </a:extLst>
          </p:cNvPr>
          <p:cNvSpPr/>
          <p:nvPr/>
        </p:nvSpPr>
        <p:spPr>
          <a:xfrm>
            <a:off x="4366042" y="2812045"/>
            <a:ext cx="16430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"/", "/search", "/home"</a:t>
            </a:r>
          </a:p>
        </p:txBody>
      </p:sp>
    </p:spTree>
    <p:extLst>
      <p:ext uri="{BB962C8B-B14F-4D97-AF65-F5344CB8AC3E}">
        <p14:creationId xmlns:p14="http://schemas.microsoft.com/office/powerpoint/2010/main" val="246000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C00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F278C3-7DDC-2C42-B355-2EC05F2839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7912" y="803472"/>
            <a:ext cx="8196210" cy="544562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143 Final</a:t>
            </a:r>
            <a:r>
              <a:rPr lang="zh-CN" altLang="en-US" dirty="0"/>
              <a:t> </a:t>
            </a:r>
            <a:r>
              <a:rPr lang="en-US" altLang="zh-CN" dirty="0"/>
              <a:t>Project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F7571EA-8362-514E-9729-8EA8375DA610}"/>
              </a:ext>
            </a:extLst>
          </p:cNvPr>
          <p:cNvSpPr/>
          <p:nvPr/>
        </p:nvSpPr>
        <p:spPr>
          <a:xfrm>
            <a:off x="4431635" y="3059884"/>
            <a:ext cx="1574277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Controller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20D7763-9ED6-504A-9DC6-3FD406BE2720}"/>
              </a:ext>
            </a:extLst>
          </p:cNvPr>
          <p:cNvSpPr/>
          <p:nvPr/>
        </p:nvSpPr>
        <p:spPr>
          <a:xfrm>
            <a:off x="4431635" y="4129967"/>
            <a:ext cx="1574277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Service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DF41051-7CE4-A24F-B6F7-674491B1C564}"/>
              </a:ext>
            </a:extLst>
          </p:cNvPr>
          <p:cNvSpPr/>
          <p:nvPr/>
        </p:nvSpPr>
        <p:spPr>
          <a:xfrm>
            <a:off x="6606083" y="3455812"/>
            <a:ext cx="1288330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Repository</a:t>
            </a:r>
            <a:endParaRPr lang="en-US" dirty="0"/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CEBEB6FD-F75B-EB44-AD4F-F9E516602221}"/>
              </a:ext>
            </a:extLst>
          </p:cNvPr>
          <p:cNvSpPr/>
          <p:nvPr/>
        </p:nvSpPr>
        <p:spPr>
          <a:xfrm>
            <a:off x="7684455" y="3854763"/>
            <a:ext cx="1131216" cy="550407"/>
          </a:xfrm>
          <a:prstGeom prst="ca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Database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E255D1C-C9E0-B448-A001-DF03B7B8A0F2}"/>
              </a:ext>
            </a:extLst>
          </p:cNvPr>
          <p:cNvSpPr/>
          <p:nvPr/>
        </p:nvSpPr>
        <p:spPr>
          <a:xfrm>
            <a:off x="2583982" y="4709068"/>
            <a:ext cx="1211556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Webpage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2801E7-4650-D642-8705-6E11BB66E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3376658"/>
            <a:ext cx="1132065" cy="95621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1BA65F-D8BC-B34F-802D-436595751264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5218774" y="3610291"/>
            <a:ext cx="0" cy="519676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6D9C620-A1C0-694A-8196-3821015B1535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6005912" y="3731016"/>
            <a:ext cx="600171" cy="674155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00FD858F-5891-1044-84F8-C36916684AE4}"/>
              </a:ext>
            </a:extLst>
          </p:cNvPr>
          <p:cNvSpPr/>
          <p:nvPr/>
        </p:nvSpPr>
        <p:spPr>
          <a:xfrm>
            <a:off x="4366042" y="2812045"/>
            <a:ext cx="16430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"/", "/search", "/home"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ADB7887-04C5-334E-A386-8766CD860B6E}"/>
              </a:ext>
            </a:extLst>
          </p:cNvPr>
          <p:cNvSpPr/>
          <p:nvPr/>
        </p:nvSpPr>
        <p:spPr>
          <a:xfrm>
            <a:off x="2350489" y="2264321"/>
            <a:ext cx="1059156" cy="550407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Cache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8B2B02E-A14B-6146-852E-BE09E61F9920}"/>
              </a:ext>
            </a:extLst>
          </p:cNvPr>
          <p:cNvGrpSpPr/>
          <p:nvPr/>
        </p:nvGrpSpPr>
        <p:grpSpPr>
          <a:xfrm>
            <a:off x="1585165" y="2539525"/>
            <a:ext cx="765324" cy="1315238"/>
            <a:chOff x="1585165" y="2539525"/>
            <a:chExt cx="765324" cy="1315238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181A8D5-F0E9-8B42-B708-0C273640F135}"/>
                </a:ext>
              </a:extLst>
            </p:cNvPr>
            <p:cNvCxnSpPr>
              <a:cxnSpLocks/>
              <a:stCxn id="12" idx="3"/>
              <a:endCxn id="17" idx="1"/>
            </p:cNvCxnSpPr>
            <p:nvPr/>
          </p:nvCxnSpPr>
          <p:spPr>
            <a:xfrm flipV="1">
              <a:off x="1585165" y="2539525"/>
              <a:ext cx="765324" cy="1315238"/>
            </a:xfrm>
            <a:prstGeom prst="straightConnector1">
              <a:avLst/>
            </a:prstGeom>
            <a:ln>
              <a:solidFill>
                <a:srgbClr val="C0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71E5971-5E36-B342-8769-E506CC30459F}"/>
                </a:ext>
              </a:extLst>
            </p:cNvPr>
            <p:cNvSpPr txBox="1"/>
            <p:nvPr/>
          </p:nvSpPr>
          <p:spPr>
            <a:xfrm>
              <a:off x="1676238" y="2798274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rgbClr val="C00000"/>
                  </a:solidFill>
                </a:rPr>
                <a:t>?</a:t>
              </a:r>
              <a:endParaRPr lang="en-US" sz="2800" dirty="0">
                <a:solidFill>
                  <a:srgbClr val="C0000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187A74C-0307-5447-81C0-C1DD934233FA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 flipV="1">
            <a:off x="1585165" y="3335088"/>
            <a:ext cx="2846470" cy="519675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24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1358FB-00A5-3A5B-B8DA-917E86838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6" y="4356100"/>
            <a:ext cx="2641600" cy="25019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A501188-9219-45CC-672E-8CD01134A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Tree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499DC8-594A-7202-3C0F-05BB0DFCA9E5}"/>
              </a:ext>
            </a:extLst>
          </p:cNvPr>
          <p:cNvSpPr/>
          <p:nvPr/>
        </p:nvSpPr>
        <p:spPr>
          <a:xfrm>
            <a:off x="5888701" y="1853160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9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4B7373-FC2B-C218-1029-1021F84F6C61}"/>
              </a:ext>
            </a:extLst>
          </p:cNvPr>
          <p:cNvSpPr/>
          <p:nvPr/>
        </p:nvSpPr>
        <p:spPr>
          <a:xfrm>
            <a:off x="4383398" y="2849403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511747-7E34-61D3-56C0-600AC2AD8B37}"/>
              </a:ext>
            </a:extLst>
          </p:cNvPr>
          <p:cNvSpPr/>
          <p:nvPr/>
        </p:nvSpPr>
        <p:spPr>
          <a:xfrm>
            <a:off x="7509386" y="2844994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12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BF87E9-5B49-8BFC-A754-78B43E3EE0E9}"/>
              </a:ext>
            </a:extLst>
          </p:cNvPr>
          <p:cNvCxnSpPr>
            <a:cxnSpLocks/>
            <a:stCxn id="9" idx="1"/>
            <a:endCxn id="13" idx="0"/>
          </p:cNvCxnSpPr>
          <p:nvPr/>
        </p:nvCxnSpPr>
        <p:spPr>
          <a:xfrm flipH="1">
            <a:off x="4679233" y="2144513"/>
            <a:ext cx="1209468" cy="70489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4392C60-9FF7-E8C1-6EAB-CC4123917C5C}"/>
              </a:ext>
            </a:extLst>
          </p:cNvPr>
          <p:cNvCxnSpPr>
            <a:cxnSpLocks/>
            <a:stCxn id="9" idx="3"/>
            <a:endCxn id="14" idx="0"/>
          </p:cNvCxnSpPr>
          <p:nvPr/>
        </p:nvCxnSpPr>
        <p:spPr>
          <a:xfrm>
            <a:off x="6480371" y="2144513"/>
            <a:ext cx="1324850" cy="700481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7D64DE0-BE59-EC3F-74EB-C3B2E55E3F33}"/>
              </a:ext>
            </a:extLst>
          </p:cNvPr>
          <p:cNvSpPr/>
          <p:nvPr/>
        </p:nvSpPr>
        <p:spPr>
          <a:xfrm>
            <a:off x="3585171" y="3562596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91BD00-21CC-F08A-1107-476B6938915F}"/>
              </a:ext>
            </a:extLst>
          </p:cNvPr>
          <p:cNvCxnSpPr>
            <a:cxnSpLocks/>
            <a:stCxn id="13" idx="1"/>
            <a:endCxn id="17" idx="0"/>
          </p:cNvCxnSpPr>
          <p:nvPr/>
        </p:nvCxnSpPr>
        <p:spPr>
          <a:xfrm flipH="1">
            <a:off x="3881006" y="3140756"/>
            <a:ext cx="502392" cy="42184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C2B6ECF-2FD4-6652-64A0-E8961E8ACD85}"/>
              </a:ext>
            </a:extLst>
          </p:cNvPr>
          <p:cNvSpPr/>
          <p:nvPr/>
        </p:nvSpPr>
        <p:spPr>
          <a:xfrm>
            <a:off x="5131718" y="3558991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5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836004-1EDE-CA64-AF86-5E3DF9C68794}"/>
              </a:ext>
            </a:extLst>
          </p:cNvPr>
          <p:cNvCxnSpPr>
            <a:cxnSpLocks/>
            <a:stCxn id="13" idx="3"/>
            <a:endCxn id="19" idx="0"/>
          </p:cNvCxnSpPr>
          <p:nvPr/>
        </p:nvCxnSpPr>
        <p:spPr>
          <a:xfrm>
            <a:off x="4975068" y="3140756"/>
            <a:ext cx="452485" cy="41823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FDD352F-C50E-7B86-5F73-1C22E96E4A14}"/>
              </a:ext>
            </a:extLst>
          </p:cNvPr>
          <p:cNvSpPr/>
          <p:nvPr/>
        </p:nvSpPr>
        <p:spPr>
          <a:xfrm>
            <a:off x="6786868" y="3573608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10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7C0041C-CA2E-5C9E-99CB-57AE80300737}"/>
              </a:ext>
            </a:extLst>
          </p:cNvPr>
          <p:cNvCxnSpPr>
            <a:cxnSpLocks/>
            <a:stCxn id="14" idx="1"/>
            <a:endCxn id="23" idx="0"/>
          </p:cNvCxnSpPr>
          <p:nvPr/>
        </p:nvCxnSpPr>
        <p:spPr>
          <a:xfrm flipH="1">
            <a:off x="7082703" y="3136347"/>
            <a:ext cx="426683" cy="437261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D2EE3C2-B810-1847-684E-092C6D3C2A74}"/>
              </a:ext>
            </a:extLst>
          </p:cNvPr>
          <p:cNvCxnSpPr>
            <a:cxnSpLocks/>
            <a:stCxn id="14" idx="3"/>
            <a:endCxn id="28" idx="0"/>
          </p:cNvCxnSpPr>
          <p:nvPr/>
        </p:nvCxnSpPr>
        <p:spPr>
          <a:xfrm>
            <a:off x="8101056" y="3136347"/>
            <a:ext cx="458624" cy="45827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57167BB-74DA-59EF-39C0-12FCF33D47D3}"/>
              </a:ext>
            </a:extLst>
          </p:cNvPr>
          <p:cNvSpPr/>
          <p:nvPr/>
        </p:nvSpPr>
        <p:spPr>
          <a:xfrm>
            <a:off x="8263845" y="3594620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14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1A7558-647F-F0DD-A25C-FC81E8E4D735}"/>
              </a:ext>
            </a:extLst>
          </p:cNvPr>
          <p:cNvSpPr txBox="1"/>
          <p:nvPr/>
        </p:nvSpPr>
        <p:spPr>
          <a:xfrm>
            <a:off x="1884422" y="1787697"/>
            <a:ext cx="1168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7 nodes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10A16EA-721D-D98B-87C9-EBBA8436C76D}"/>
                  </a:ext>
                </a:extLst>
              </p:cNvPr>
              <p:cNvSpPr txBox="1"/>
              <p:nvPr/>
            </p:nvSpPr>
            <p:spPr>
              <a:xfrm>
                <a:off x="1894746" y="2508476"/>
                <a:ext cx="1143262" cy="612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nodes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10A16EA-721D-D98B-87C9-EBBA8436C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746" y="2508476"/>
                <a:ext cx="1143262" cy="612540"/>
              </a:xfrm>
              <a:prstGeom prst="rect">
                <a:avLst/>
              </a:prstGeom>
              <a:blipFill>
                <a:blip r:embed="rId4"/>
                <a:stretch>
                  <a:fillRect r="-6593"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AFAD24-3544-E42F-F1D7-DBCA12E602A3}"/>
                  </a:ext>
                </a:extLst>
              </p:cNvPr>
              <p:cNvSpPr txBox="1"/>
              <p:nvPr/>
            </p:nvSpPr>
            <p:spPr>
              <a:xfrm>
                <a:off x="1949439" y="3529157"/>
                <a:ext cx="1143262" cy="612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400" dirty="0"/>
                  <a:t> nodes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AFAD24-3544-E42F-F1D7-DBCA12E60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439" y="3529157"/>
                <a:ext cx="1143262" cy="612540"/>
              </a:xfrm>
              <a:prstGeom prst="rect">
                <a:avLst/>
              </a:prstGeom>
              <a:blipFill>
                <a:blip r:embed="rId5"/>
                <a:stretch>
                  <a:fillRect r="-7692"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Left Brace 34">
            <a:extLst>
              <a:ext uri="{FF2B5EF4-FFF2-40B4-BE49-F238E27FC236}">
                <a16:creationId xmlns:a16="http://schemas.microsoft.com/office/drawing/2014/main" id="{56CF2852-B4CD-A800-447D-A32ED620C9D0}"/>
              </a:ext>
            </a:extLst>
          </p:cNvPr>
          <p:cNvSpPr/>
          <p:nvPr/>
        </p:nvSpPr>
        <p:spPr>
          <a:xfrm>
            <a:off x="1389506" y="2148828"/>
            <a:ext cx="304800" cy="173714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6594C83-0103-BC3A-0717-B108BCAC1E42}"/>
                  </a:ext>
                </a:extLst>
              </p:cNvPr>
              <p:cNvSpPr txBox="1"/>
              <p:nvPr/>
            </p:nvSpPr>
            <p:spPr>
              <a:xfrm>
                <a:off x="116914" y="2755241"/>
                <a:ext cx="12725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6594C83-0103-BC3A-0717-B108BCAC1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14" y="2755241"/>
                <a:ext cx="1272592" cy="461665"/>
              </a:xfrm>
              <a:prstGeom prst="rect">
                <a:avLst/>
              </a:prstGeom>
              <a:blipFill>
                <a:blip r:embed="rId6"/>
                <a:stretch>
                  <a:fillRect l="-990" r="-990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 descr="Binary logarithm - Wikipedia">
            <a:extLst>
              <a:ext uri="{FF2B5EF4-FFF2-40B4-BE49-F238E27FC236}">
                <a16:creationId xmlns:a16="http://schemas.microsoft.com/office/drawing/2014/main" id="{F133AA7B-18A5-B51C-9DC2-B02FB7A09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61" y="4608639"/>
            <a:ext cx="2345279" cy="1868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396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 animBg="1"/>
      <p:bldP spid="3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1372368" y="1655319"/>
                <a:ext cx="1748335" cy="99199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1372368" y="1655319"/>
                <a:ext cx="1748335" cy="99199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60376B5-CBFE-914A-A5C9-95825F251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“Big</a:t>
            </a:r>
            <a:r>
              <a:rPr lang="zh-CN" altLang="en-US" dirty="0"/>
              <a:t> </a:t>
            </a:r>
            <a:r>
              <a:rPr lang="en-US" altLang="zh-CN" dirty="0"/>
              <a:t>O”</a:t>
            </a:r>
            <a:r>
              <a:rPr lang="zh-CN" altLang="en-US" dirty="0"/>
              <a:t> </a:t>
            </a:r>
            <a:r>
              <a:rPr lang="en-US" altLang="zh-CN" dirty="0"/>
              <a:t>notation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2368" y="2728214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368" y="2728214"/>
                <a:ext cx="1748335" cy="991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672628EE-EB58-3C49-8F8E-C58B34E273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9814" y="3799558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𝒍𝒈𝒏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672628EE-EB58-3C49-8F8E-C58B34E27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814" y="3799558"/>
                <a:ext cx="1748335" cy="991998"/>
              </a:xfrm>
              <a:prstGeom prst="rect">
                <a:avLst/>
              </a:prstGeom>
              <a:blipFill>
                <a:blip r:embed="rId4"/>
                <a:stretch>
                  <a:fillRect l="-5797" r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96F2B26F-1874-6B4B-AEAA-69FE7E839E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2368" y="4874004"/>
                <a:ext cx="2570458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𝒏𝒍𝒈𝒏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96F2B26F-1874-6B4B-AEAA-69FE7E839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368" y="4874004"/>
                <a:ext cx="2570458" cy="991998"/>
              </a:xfrm>
              <a:prstGeom prst="rect">
                <a:avLst/>
              </a:prstGeom>
              <a:blipFill>
                <a:blip r:embed="rId5"/>
                <a:stretch>
                  <a:fillRect r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DC1CA29-7A05-324B-8F91-CF913807EBDF}"/>
              </a:ext>
            </a:extLst>
          </p:cNvPr>
          <p:cNvSpPr txBox="1"/>
          <p:nvPr/>
        </p:nvSpPr>
        <p:spPr>
          <a:xfrm>
            <a:off x="5080212" y="2359709"/>
            <a:ext cx="1178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B0F0"/>
                </a:solidFill>
              </a:rPr>
              <a:t>Space</a:t>
            </a:r>
            <a:endParaRPr lang="en-US" sz="3200" b="1" dirty="0">
              <a:solidFill>
                <a:srgbClr val="00B0F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A0E312-73EE-D742-8977-7908BB70A2F8}"/>
              </a:ext>
            </a:extLst>
          </p:cNvPr>
          <p:cNvSpPr txBox="1"/>
          <p:nvPr/>
        </p:nvSpPr>
        <p:spPr>
          <a:xfrm>
            <a:off x="5080212" y="3283245"/>
            <a:ext cx="2723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B0F0"/>
                </a:solidFill>
              </a:rPr>
              <a:t>Execution</a:t>
            </a:r>
            <a:r>
              <a:rPr lang="zh-CN" altLang="en-US" sz="3200" b="1" dirty="0">
                <a:solidFill>
                  <a:srgbClr val="00B0F0"/>
                </a:solidFill>
              </a:rPr>
              <a:t> </a:t>
            </a:r>
            <a:r>
              <a:rPr lang="en-US" altLang="zh-CN" sz="3200" b="1" dirty="0">
                <a:solidFill>
                  <a:srgbClr val="00B0F0"/>
                </a:solidFill>
              </a:rPr>
              <a:t>time</a:t>
            </a:r>
            <a:endParaRPr lang="en-US" sz="3200" b="1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Placeholder 1">
                <a:extLst>
                  <a:ext uri="{FF2B5EF4-FFF2-40B4-BE49-F238E27FC236}">
                    <a16:creationId xmlns:a16="http://schemas.microsoft.com/office/drawing/2014/main" id="{4EF92146-DCEC-FE42-BBF5-8FD8394817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973" y="5870196"/>
                <a:ext cx="2570458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4400" i="1" dirty="0" smtClean="0">
                              <a:solidFill>
                                <a:srgbClr val="4B2E8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400" b="1" i="1" dirty="0" smtClean="0">
                              <a:solidFill>
                                <a:srgbClr val="4B2E83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altLang="zh-CN" sz="4400" b="1" i="1" dirty="0" smtClean="0">
                              <a:solidFill>
                                <a:srgbClr val="4B2E83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19" name="Text Placeholder 1">
                <a:extLst>
                  <a:ext uri="{FF2B5EF4-FFF2-40B4-BE49-F238E27FC236}">
                    <a16:creationId xmlns:a16="http://schemas.microsoft.com/office/drawing/2014/main" id="{4EF92146-DCEC-FE42-BBF5-8FD839481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973" y="5870196"/>
                <a:ext cx="2570458" cy="991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005B7B36-8480-2444-8414-E799843E4AB8}"/>
              </a:ext>
            </a:extLst>
          </p:cNvPr>
          <p:cNvSpPr txBox="1"/>
          <p:nvPr/>
        </p:nvSpPr>
        <p:spPr>
          <a:xfrm>
            <a:off x="5080212" y="4206781"/>
            <a:ext cx="3562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B0F0"/>
                </a:solidFill>
              </a:rPr>
              <a:t>Worst</a:t>
            </a:r>
            <a:r>
              <a:rPr lang="zh-CN" altLang="en-US" sz="3200" b="1" dirty="0">
                <a:solidFill>
                  <a:srgbClr val="00B0F0"/>
                </a:solidFill>
              </a:rPr>
              <a:t> </a:t>
            </a:r>
            <a:r>
              <a:rPr lang="en-US" altLang="zh-CN" sz="3200" b="1" dirty="0">
                <a:solidFill>
                  <a:srgbClr val="00B0F0"/>
                </a:solidFill>
              </a:rPr>
              <a:t>case</a:t>
            </a:r>
            <a:r>
              <a:rPr lang="zh-CN" altLang="en-US" sz="3200" b="1" dirty="0">
                <a:solidFill>
                  <a:srgbClr val="00B0F0"/>
                </a:solidFill>
              </a:rPr>
              <a:t> </a:t>
            </a:r>
            <a:r>
              <a:rPr lang="en-US" altLang="zh-CN" sz="3200" b="1" dirty="0">
                <a:solidFill>
                  <a:srgbClr val="00B0F0"/>
                </a:solidFill>
              </a:rPr>
              <a:t>scenario</a:t>
            </a:r>
            <a:endParaRPr lang="en-US" sz="3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1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5" grpId="0"/>
      <p:bldP spid="6" grpId="0"/>
      <p:bldP spid="17" grpId="0"/>
      <p:bldP spid="18" grpId="0"/>
      <p:bldP spid="19" grpId="0"/>
      <p:bldP spid="2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1447868" y="1603150"/>
                <a:ext cx="1748335" cy="99199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1447868" y="1603150"/>
                <a:ext cx="1748335" cy="99199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7868" y="2676045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68" y="2676045"/>
                <a:ext cx="1748335" cy="991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672628EE-EB58-3C49-8F8E-C58B34E273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65314" y="3747389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𝒍𝒈𝒏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672628EE-EB58-3C49-8F8E-C58B34E27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314" y="3747389"/>
                <a:ext cx="1748335" cy="991998"/>
              </a:xfrm>
              <a:prstGeom prst="rect">
                <a:avLst/>
              </a:prstGeom>
              <a:blipFill>
                <a:blip r:embed="rId4"/>
                <a:stretch>
                  <a:fillRect l="-5755" r="-22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96F2B26F-1874-6B4B-AEAA-69FE7E839E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7868" y="4821835"/>
                <a:ext cx="2570458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𝒏𝒍𝒈𝒏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96F2B26F-1874-6B4B-AEAA-69FE7E839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68" y="4821835"/>
                <a:ext cx="2570458" cy="991998"/>
              </a:xfrm>
              <a:prstGeom prst="rect">
                <a:avLst/>
              </a:prstGeom>
              <a:blipFill>
                <a:blip r:embed="rId5"/>
                <a:stretch>
                  <a:fillRect r="-2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7EE7032-085B-4B4A-8FD6-4F38A3344D9F}"/>
              </a:ext>
            </a:extLst>
          </p:cNvPr>
          <p:cNvSpPr txBox="1"/>
          <p:nvPr/>
        </p:nvSpPr>
        <p:spPr>
          <a:xfrm>
            <a:off x="4918334" y="3360427"/>
            <a:ext cx="3030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“O” read as “order of”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">
                <a:extLst>
                  <a:ext uri="{FF2B5EF4-FFF2-40B4-BE49-F238E27FC236}">
                    <a16:creationId xmlns:a16="http://schemas.microsoft.com/office/drawing/2014/main" id="{0E09C657-6744-5949-871A-8476DCDD0C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4252" y="5824778"/>
                <a:ext cx="2570458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CAD5B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4400" i="1" dirty="0" smtClean="0">
                              <a:solidFill>
                                <a:srgbClr val="4B2E8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400" b="1" i="1" dirty="0" smtClean="0">
                              <a:solidFill>
                                <a:srgbClr val="4B2E83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altLang="zh-CN" sz="4400" b="1" i="1" dirty="0" smtClean="0">
                              <a:solidFill>
                                <a:srgbClr val="4B2E83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8" name="Text Placeholder 1">
                <a:extLst>
                  <a:ext uri="{FF2B5EF4-FFF2-40B4-BE49-F238E27FC236}">
                    <a16:creationId xmlns:a16="http://schemas.microsoft.com/office/drawing/2014/main" id="{0E09C657-6744-5949-871A-8476DCDD0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252" y="5824778"/>
                <a:ext cx="2570458" cy="991998"/>
              </a:xfrm>
              <a:prstGeom prst="rect">
                <a:avLst/>
              </a:prstGeom>
              <a:blipFill>
                <a:blip r:embed="rId6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55221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1330422" y="1670262"/>
                <a:ext cx="1748335" cy="99199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E18344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/>
              </a:p>
              <a:p>
                <a:pPr marL="0" indent="0">
                  <a:buNone/>
                </a:pPr>
                <a:endParaRPr lang="en-US" sz="4400" dirty="0"/>
              </a:p>
              <a:p>
                <a:pPr marL="0" indent="0">
                  <a:buNone/>
                </a:pPr>
                <a:endParaRPr lang="en-US" sz="44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1330422" y="1670262"/>
                <a:ext cx="1748335" cy="99199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0422" y="2743157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E1834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/>
              </a:p>
              <a:p>
                <a:pPr marL="0" indent="0">
                  <a:buFont typeface="Lucida Grande"/>
                  <a:buNone/>
                </a:pPr>
                <a:endParaRPr lang="en-US" sz="4400" dirty="0"/>
              </a:p>
              <a:p>
                <a:pPr marL="0" indent="0">
                  <a:buFont typeface="Lucida Grande"/>
                  <a:buNone/>
                </a:pPr>
                <a:endParaRPr lang="en-US" sz="4400" dirty="0"/>
              </a:p>
            </p:txBody>
          </p:sp>
        </mc:Choice>
        <mc:Fallback xmlns="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422" y="2743157"/>
                <a:ext cx="1748335" cy="991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672628EE-EB58-3C49-8F8E-C58B34E273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7868" y="3814501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E18344"/>
                          </a:solidFill>
                          <a:latin typeface="Cambria Math" panose="02040503050406030204" pitchFamily="18" charset="0"/>
                        </a:rPr>
                        <m:t>𝒍𝒈𝒏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/>
              </a:p>
              <a:p>
                <a:pPr marL="0" indent="0">
                  <a:buFont typeface="Lucida Grande"/>
                  <a:buNone/>
                </a:pPr>
                <a:endParaRPr lang="en-US" sz="4400" dirty="0"/>
              </a:p>
              <a:p>
                <a:pPr marL="0" indent="0">
                  <a:buFont typeface="Lucida Grande"/>
                  <a:buNone/>
                </a:pPr>
                <a:endParaRPr lang="en-US" sz="4400" dirty="0"/>
              </a:p>
            </p:txBody>
          </p:sp>
        </mc:Choice>
        <mc:Fallback xmlns="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672628EE-EB58-3C49-8F8E-C58B34E27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68" y="3814501"/>
                <a:ext cx="1748335" cy="991998"/>
              </a:xfrm>
              <a:prstGeom prst="rect">
                <a:avLst/>
              </a:prstGeom>
              <a:blipFill>
                <a:blip r:embed="rId4"/>
                <a:stretch>
                  <a:fillRect l="-5797" r="-23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96F2B26F-1874-6B4B-AEAA-69FE7E839E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0422" y="4888947"/>
                <a:ext cx="2570458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E18344"/>
                          </a:solidFill>
                          <a:latin typeface="Cambria Math" panose="02040503050406030204" pitchFamily="18" charset="0"/>
                        </a:rPr>
                        <m:t>𝒏𝒍𝒈𝒏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/>
              </a:p>
              <a:p>
                <a:pPr marL="0" indent="0">
                  <a:buFont typeface="Lucida Grande"/>
                  <a:buNone/>
                </a:pPr>
                <a:endParaRPr lang="en-US" sz="4400" dirty="0"/>
              </a:p>
              <a:p>
                <a:pPr marL="0" indent="0">
                  <a:buFont typeface="Lucida Grande"/>
                  <a:buNone/>
                </a:pPr>
                <a:endParaRPr lang="en-US" sz="4400" dirty="0"/>
              </a:p>
            </p:txBody>
          </p:sp>
        </mc:Choice>
        <mc:Fallback xmlns="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96F2B26F-1874-6B4B-AEAA-69FE7E839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422" y="4888947"/>
                <a:ext cx="2570458" cy="991998"/>
              </a:xfrm>
              <a:prstGeom prst="rect">
                <a:avLst/>
              </a:prstGeom>
              <a:blipFill>
                <a:blip r:embed="rId5"/>
                <a:stretch>
                  <a:fillRect r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A2933C-F506-FC4B-A15E-DCA03318DD5E}"/>
                  </a:ext>
                </a:extLst>
              </p:cNvPr>
              <p:cNvSpPr txBox="1"/>
              <p:nvPr/>
            </p:nvSpPr>
            <p:spPr>
              <a:xfrm>
                <a:off x="4001090" y="1838935"/>
                <a:ext cx="4128310" cy="9042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i="1" dirty="0">
                    <a:solidFill>
                      <a:srgbClr val="E18344"/>
                    </a:solidFill>
                  </a:rPr>
                  <a:t>Speed</a:t>
                </a:r>
                <a:r>
                  <a:rPr lang="zh-CN" altLang="en-US" sz="2400" b="1" i="1" dirty="0">
                    <a:solidFill>
                      <a:srgbClr val="E18344"/>
                    </a:solidFill>
                  </a:rPr>
                  <a:t> </a:t>
                </a:r>
                <a:r>
                  <a:rPr lang="en-US" altLang="zh-CN" sz="2400" b="1" i="1" dirty="0">
                    <a:solidFill>
                      <a:srgbClr val="E18344"/>
                    </a:solidFill>
                  </a:rPr>
                  <a:t>of</a:t>
                </a:r>
                <a:r>
                  <a:rPr lang="zh-CN" altLang="en-US" sz="2400" b="1" i="1" dirty="0">
                    <a:solidFill>
                      <a:srgbClr val="E18344"/>
                    </a:solidFill>
                  </a:rPr>
                  <a:t> </a:t>
                </a:r>
                <a:r>
                  <a:rPr lang="en-US" altLang="zh-CN" sz="2400" b="1" i="1" dirty="0">
                    <a:solidFill>
                      <a:srgbClr val="E18344"/>
                    </a:solidFill>
                  </a:rPr>
                  <a:t>increase</a:t>
                </a:r>
                <a:r>
                  <a:rPr lang="zh-CN" altLang="en-US" sz="2400" b="1" i="1" dirty="0">
                    <a:solidFill>
                      <a:srgbClr val="E18344"/>
                    </a:solidFill>
                  </a:rPr>
                  <a:t> </a:t>
                </a:r>
                <a:r>
                  <a:rPr lang="en-US" altLang="zh-CN" sz="2400" b="1" i="1" dirty="0">
                    <a:solidFill>
                      <a:srgbClr val="E18344"/>
                    </a:solidFill>
                  </a:rPr>
                  <a:t>as</a:t>
                </a:r>
                <a:r>
                  <a:rPr lang="zh-CN" altLang="en-US" sz="2400" b="1" i="1" dirty="0">
                    <a:solidFill>
                      <a:srgbClr val="E1834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5400" b="1" i="1" dirty="0" smtClean="0">
                        <a:solidFill>
                          <a:srgbClr val="E18344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sz="2400" b="1" i="1" dirty="0">
                    <a:solidFill>
                      <a:srgbClr val="E18344"/>
                    </a:solidFill>
                  </a:rPr>
                  <a:t> </a:t>
                </a:r>
                <a:r>
                  <a:rPr lang="en-US" altLang="zh-CN" sz="2400" b="1" i="1" dirty="0">
                    <a:solidFill>
                      <a:srgbClr val="E18344"/>
                    </a:solidFill>
                  </a:rPr>
                  <a:t>grows</a:t>
                </a:r>
                <a:endParaRPr lang="en-US" sz="2400" b="1" i="1" dirty="0">
                  <a:solidFill>
                    <a:srgbClr val="E18344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A2933C-F506-FC4B-A15E-DCA03318D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1090" y="1838935"/>
                <a:ext cx="4128310" cy="904222"/>
              </a:xfrm>
              <a:prstGeom prst="rect">
                <a:avLst/>
              </a:prstGeom>
              <a:blipFill>
                <a:blip r:embed="rId6"/>
                <a:stretch>
                  <a:fillRect l="-2141" r="-1223" b="-5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1">
                <a:extLst>
                  <a:ext uri="{FF2B5EF4-FFF2-40B4-BE49-F238E27FC236}">
                    <a16:creationId xmlns:a16="http://schemas.microsoft.com/office/drawing/2014/main" id="{BBB16C73-D8DB-B545-9652-2CC30D48ED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973" y="5870196"/>
                <a:ext cx="2570458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4400" i="1" dirty="0" smtClean="0">
                              <a:solidFill>
                                <a:srgbClr val="E1834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400" b="1" i="1" dirty="0" smtClean="0">
                              <a:solidFill>
                                <a:srgbClr val="E18344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altLang="zh-CN" sz="4400" b="1" i="1" dirty="0" smtClean="0">
                              <a:solidFill>
                                <a:srgbClr val="E18344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16" name="Text Placeholder 1">
                <a:extLst>
                  <a:ext uri="{FF2B5EF4-FFF2-40B4-BE49-F238E27FC236}">
                    <a16:creationId xmlns:a16="http://schemas.microsoft.com/office/drawing/2014/main" id="{BBB16C73-D8DB-B545-9652-2CC30D48E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973" y="5870196"/>
                <a:ext cx="2570458" cy="991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Big-O Notation Explained | Daniel Miessler">
            <a:extLst>
              <a:ext uri="{FF2B5EF4-FFF2-40B4-BE49-F238E27FC236}">
                <a16:creationId xmlns:a16="http://schemas.microsoft.com/office/drawing/2014/main" id="{E183D4F5-9BFB-3D48-8D36-D24512E99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001" y="3168942"/>
            <a:ext cx="4127500" cy="259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80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2639105" y="1651125"/>
                <a:ext cx="1748335" cy="99199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2639105" y="1651125"/>
                <a:ext cx="1748335" cy="99199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39105" y="2724020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105" y="2724020"/>
                <a:ext cx="1748335" cy="991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672628EE-EB58-3C49-8F8E-C58B34E273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56551" y="3795364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𝒍𝒈𝒏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672628EE-EB58-3C49-8F8E-C58B34E27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551" y="3795364"/>
                <a:ext cx="1748335" cy="991998"/>
              </a:xfrm>
              <a:prstGeom prst="rect">
                <a:avLst/>
              </a:prstGeom>
              <a:blipFill>
                <a:blip r:embed="rId4"/>
                <a:stretch>
                  <a:fillRect l="-5755" r="-23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96F2B26F-1874-6B4B-AEAA-69FE7E839E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39105" y="4869810"/>
                <a:ext cx="2570458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𝒏𝒍𝒈𝒏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96F2B26F-1874-6B4B-AEAA-69FE7E839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105" y="4869810"/>
                <a:ext cx="2570458" cy="991998"/>
              </a:xfrm>
              <a:prstGeom prst="rect">
                <a:avLst/>
              </a:prstGeom>
              <a:blipFill>
                <a:blip r:embed="rId5"/>
                <a:stretch>
                  <a:fillRect r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DC1CA29-7A05-324B-8F91-CF913807EBDF}"/>
              </a:ext>
            </a:extLst>
          </p:cNvPr>
          <p:cNvSpPr txBox="1"/>
          <p:nvPr/>
        </p:nvSpPr>
        <p:spPr>
          <a:xfrm>
            <a:off x="805471" y="1748232"/>
            <a:ext cx="1178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B0F0"/>
                </a:solidFill>
              </a:rPr>
              <a:t>Space</a:t>
            </a:r>
            <a:endParaRPr lang="en-US" sz="3200" b="1" dirty="0">
              <a:solidFill>
                <a:srgbClr val="00B0F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A0E312-73EE-D742-8977-7908BB70A2F8}"/>
              </a:ext>
            </a:extLst>
          </p:cNvPr>
          <p:cNvSpPr txBox="1"/>
          <p:nvPr/>
        </p:nvSpPr>
        <p:spPr>
          <a:xfrm>
            <a:off x="32920" y="2824272"/>
            <a:ext cx="2723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B0F0"/>
                </a:solidFill>
              </a:rPr>
              <a:t>Execution</a:t>
            </a:r>
            <a:r>
              <a:rPr lang="zh-CN" altLang="en-US" sz="3200" b="1" dirty="0">
                <a:solidFill>
                  <a:srgbClr val="00B0F0"/>
                </a:solidFill>
              </a:rPr>
              <a:t> </a:t>
            </a:r>
            <a:r>
              <a:rPr lang="en-US" altLang="zh-CN" sz="3200" b="1" dirty="0">
                <a:solidFill>
                  <a:srgbClr val="00B0F0"/>
                </a:solidFill>
              </a:rPr>
              <a:t>time</a:t>
            </a:r>
            <a:endParaRPr lang="en-US" sz="3200" b="1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Placeholder 1">
                <a:extLst>
                  <a:ext uri="{FF2B5EF4-FFF2-40B4-BE49-F238E27FC236}">
                    <a16:creationId xmlns:a16="http://schemas.microsoft.com/office/drawing/2014/main" id="{4EF92146-DCEC-FE42-BBF5-8FD8394817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28710" y="5866002"/>
                <a:ext cx="2570458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4400" i="1" dirty="0" smtClean="0">
                              <a:solidFill>
                                <a:srgbClr val="4B2E8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400" b="1" i="1" dirty="0" smtClean="0">
                              <a:solidFill>
                                <a:srgbClr val="4B2E83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altLang="zh-CN" sz="4400" b="1" i="1" dirty="0" smtClean="0">
                              <a:solidFill>
                                <a:srgbClr val="4B2E83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19" name="Text Placeholder 1">
                <a:extLst>
                  <a:ext uri="{FF2B5EF4-FFF2-40B4-BE49-F238E27FC236}">
                    <a16:creationId xmlns:a16="http://schemas.microsoft.com/office/drawing/2014/main" id="{4EF92146-DCEC-FE42-BBF5-8FD839481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710" y="5866002"/>
                <a:ext cx="2570458" cy="991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8D4CECFC-B0EB-204C-9517-3E8ACED40E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3412" y="1315074"/>
            <a:ext cx="1887115" cy="44963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369131-DBE9-DA4E-83A8-7E01A4177410}"/>
              </a:ext>
            </a:extLst>
          </p:cNvPr>
          <p:cNvSpPr txBox="1"/>
          <p:nvPr/>
        </p:nvSpPr>
        <p:spPr>
          <a:xfrm>
            <a:off x="5372282" y="510667"/>
            <a:ext cx="1704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Search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34826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7" grpId="0"/>
      <p:bldP spid="1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4386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00B050"/>
                </a:solidFill>
              </a:rPr>
              <a:t>inorder</a:t>
            </a:r>
            <a:r>
              <a:rPr lang="en-US" sz="3200" b="1" dirty="0">
                <a:solidFill>
                  <a:srgbClr val="00B050"/>
                </a:solidFill>
              </a:rPr>
              <a:t>: Left, Root, Right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917815" y="1909079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FC9FAC-A9FC-2A45-8FF3-EA7D6D543EE3}"/>
              </a:ext>
            </a:extLst>
          </p:cNvPr>
          <p:cNvSpPr txBox="1"/>
          <p:nvPr/>
        </p:nvSpPr>
        <p:spPr>
          <a:xfrm>
            <a:off x="1277483" y="3429000"/>
            <a:ext cx="1953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Subproblem?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19EF75-EC9F-2F48-BD2A-FDC78EE4CF42}"/>
              </a:ext>
            </a:extLst>
          </p:cNvPr>
          <p:cNvSpPr txBox="1"/>
          <p:nvPr/>
        </p:nvSpPr>
        <p:spPr>
          <a:xfrm>
            <a:off x="1073359" y="5133586"/>
            <a:ext cx="2807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Stopping condition?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BE1106-4306-314B-8862-628F220D4729}"/>
              </a:ext>
            </a:extLst>
          </p:cNvPr>
          <p:cNvSpPr txBox="1"/>
          <p:nvPr/>
        </p:nvSpPr>
        <p:spPr>
          <a:xfrm>
            <a:off x="4301246" y="2967334"/>
            <a:ext cx="336002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Inorder(left subtree)</a:t>
            </a:r>
          </a:p>
          <a:p>
            <a:r>
              <a:rPr lang="en-US" sz="2800" dirty="0">
                <a:solidFill>
                  <a:srgbClr val="0070C0"/>
                </a:solidFill>
              </a:rPr>
              <a:t>Middle node value</a:t>
            </a:r>
          </a:p>
          <a:p>
            <a:r>
              <a:rPr lang="en-US" sz="2800" dirty="0">
                <a:solidFill>
                  <a:srgbClr val="0070C0"/>
                </a:solidFill>
              </a:rPr>
              <a:t>Inorder(right subtree)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4373C-34E1-8B4E-9605-E2B90763D53E}"/>
              </a:ext>
            </a:extLst>
          </p:cNvPr>
          <p:cNvSpPr/>
          <p:nvPr/>
        </p:nvSpPr>
        <p:spPr>
          <a:xfrm>
            <a:off x="4572000" y="5102808"/>
            <a:ext cx="2037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Node == null</a:t>
            </a:r>
          </a:p>
        </p:txBody>
      </p:sp>
    </p:spTree>
    <p:extLst>
      <p:ext uri="{BB962C8B-B14F-4D97-AF65-F5344CB8AC3E}">
        <p14:creationId xmlns:p14="http://schemas.microsoft.com/office/powerpoint/2010/main" val="25529699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360559" y="1860106"/>
                <a:ext cx="1748335" cy="99199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360559" y="1860106"/>
                <a:ext cx="1748335" cy="99199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0559" y="2933001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559" y="2933001"/>
                <a:ext cx="1748335" cy="991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DC1CA29-7A05-324B-8F91-CF913807EBDF}"/>
              </a:ext>
            </a:extLst>
          </p:cNvPr>
          <p:cNvSpPr txBox="1"/>
          <p:nvPr/>
        </p:nvSpPr>
        <p:spPr>
          <a:xfrm>
            <a:off x="1526925" y="1957213"/>
            <a:ext cx="1178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B0F0"/>
                </a:solidFill>
              </a:rPr>
              <a:t>Space</a:t>
            </a:r>
            <a:endParaRPr lang="en-US" sz="3200" b="1" dirty="0">
              <a:solidFill>
                <a:srgbClr val="00B0F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A0E312-73EE-D742-8977-7908BB70A2F8}"/>
              </a:ext>
            </a:extLst>
          </p:cNvPr>
          <p:cNvSpPr txBox="1"/>
          <p:nvPr/>
        </p:nvSpPr>
        <p:spPr>
          <a:xfrm>
            <a:off x="754374" y="3033253"/>
            <a:ext cx="2723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B0F0"/>
                </a:solidFill>
              </a:rPr>
              <a:t>Execution</a:t>
            </a:r>
            <a:r>
              <a:rPr lang="zh-CN" altLang="en-US" sz="3200" b="1" dirty="0">
                <a:solidFill>
                  <a:srgbClr val="00B0F0"/>
                </a:solidFill>
              </a:rPr>
              <a:t> </a:t>
            </a:r>
            <a:r>
              <a:rPr lang="en-US" altLang="zh-CN" sz="3200" b="1" dirty="0">
                <a:solidFill>
                  <a:srgbClr val="00B0F0"/>
                </a:solidFill>
              </a:rPr>
              <a:t>time</a:t>
            </a:r>
            <a:endParaRPr lang="en-US" sz="3200" b="1" dirty="0">
              <a:solidFill>
                <a:srgbClr val="00B0F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4CECFC-B0EB-204C-9517-3E8ACED40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250" y="1363509"/>
            <a:ext cx="1887115" cy="44963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AB1B84-0144-9F43-9284-123DC089B831}"/>
              </a:ext>
            </a:extLst>
          </p:cNvPr>
          <p:cNvSpPr txBox="1"/>
          <p:nvPr/>
        </p:nvSpPr>
        <p:spPr>
          <a:xfrm>
            <a:off x="5967901" y="594557"/>
            <a:ext cx="1704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Search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Placeholder 1">
                <a:extLst>
                  <a:ext uri="{FF2B5EF4-FFF2-40B4-BE49-F238E27FC236}">
                    <a16:creationId xmlns:a16="http://schemas.microsoft.com/office/drawing/2014/main" id="{C8A9757F-E3FA-4749-B0DE-FE4982D38F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6509" y="4106148"/>
                <a:ext cx="1366633" cy="584775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 Placeholder 1">
                <a:extLst>
                  <a:ext uri="{FF2B5EF4-FFF2-40B4-BE49-F238E27FC236}">
                    <a16:creationId xmlns:a16="http://schemas.microsoft.com/office/drawing/2014/main" id="{C8A9757F-E3FA-4749-B0DE-FE4982D38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509" y="4106148"/>
                <a:ext cx="1366633" cy="584775"/>
              </a:xfrm>
              <a:prstGeom prst="rect">
                <a:avLst/>
              </a:prstGeom>
              <a:blipFill>
                <a:blip r:embed="rId5"/>
                <a:stretch>
                  <a:fillRect l="-917" r="-4587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1">
                <a:extLst>
                  <a:ext uri="{FF2B5EF4-FFF2-40B4-BE49-F238E27FC236}">
                    <a16:creationId xmlns:a16="http://schemas.microsoft.com/office/drawing/2014/main" id="{6DC5555D-6875-6646-A9C8-4B10A36B31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3897" y="4848647"/>
                <a:ext cx="1887115" cy="584775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 Placeholder 1">
                <a:extLst>
                  <a:ext uri="{FF2B5EF4-FFF2-40B4-BE49-F238E27FC236}">
                    <a16:creationId xmlns:a16="http://schemas.microsoft.com/office/drawing/2014/main" id="{6DC5555D-6875-6646-A9C8-4B10A36B3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897" y="4848647"/>
                <a:ext cx="1887115" cy="584775"/>
              </a:xfrm>
              <a:prstGeom prst="rect">
                <a:avLst/>
              </a:prstGeom>
              <a:blipFill>
                <a:blip r:embed="rId6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1">
                <a:extLst>
                  <a:ext uri="{FF2B5EF4-FFF2-40B4-BE49-F238E27FC236}">
                    <a16:creationId xmlns:a16="http://schemas.microsoft.com/office/drawing/2014/main" id="{AB7F198B-7473-F642-B521-60FC5411B3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284" y="5592609"/>
                <a:ext cx="3145097" cy="584775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𝟎𝟎𝟎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 Placeholder 1">
                <a:extLst>
                  <a:ext uri="{FF2B5EF4-FFF2-40B4-BE49-F238E27FC236}">
                    <a16:creationId xmlns:a16="http://schemas.microsoft.com/office/drawing/2014/main" id="{AB7F198B-7473-F642-B521-60FC5411B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84" y="5592609"/>
                <a:ext cx="3145097" cy="584775"/>
              </a:xfrm>
              <a:prstGeom prst="rect">
                <a:avLst/>
              </a:prstGeom>
              <a:blipFill>
                <a:blip r:embed="rId7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279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0913C3-C025-1447-B443-6286B6170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Complexity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Sorting</a:t>
            </a:r>
            <a:r>
              <a:rPr lang="zh-CN" altLang="en-US" dirty="0"/>
              <a:t> </a:t>
            </a:r>
            <a:r>
              <a:rPr lang="en-US" altLang="zh-CN" dirty="0"/>
              <a:t>Algorithms</a:t>
            </a:r>
            <a:endParaRPr lang="en-US" dirty="0"/>
          </a:p>
        </p:txBody>
      </p:sp>
      <p:pic>
        <p:nvPicPr>
          <p:cNvPr id="2052" name="Picture 4" descr="Soap Logo Stock Illustrations – 15,423 Soap Logo Stock Illustrations,  Vectors &amp; Clipart - Dreamstime">
            <a:extLst>
              <a:ext uri="{FF2B5EF4-FFF2-40B4-BE49-F238E27FC236}">
                <a16:creationId xmlns:a16="http://schemas.microsoft.com/office/drawing/2014/main" id="{D4B243CC-8A14-CC4C-9AF8-910882BBE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072" y="1971412"/>
            <a:ext cx="3192011" cy="319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5C20CE-38D8-3041-B891-01E7CD90C855}"/>
              </a:ext>
            </a:extLst>
          </p:cNvPr>
          <p:cNvSpPr txBox="1"/>
          <p:nvPr/>
        </p:nvSpPr>
        <p:spPr>
          <a:xfrm>
            <a:off x="1283515" y="2919369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Bubble</a:t>
            </a:r>
            <a:r>
              <a:rPr lang="zh-CN" altLang="en-US" sz="3200" dirty="0"/>
              <a:t> </a:t>
            </a:r>
            <a:r>
              <a:rPr lang="en-US" altLang="zh-CN" sz="3200" dirty="0"/>
              <a:t>Sort</a:t>
            </a:r>
            <a:endParaRPr 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13F9A1-3EAD-0148-B010-539DEC8F80C8}"/>
              </a:ext>
            </a:extLst>
          </p:cNvPr>
          <p:cNvSpPr txBox="1"/>
          <p:nvPr/>
        </p:nvSpPr>
        <p:spPr>
          <a:xfrm>
            <a:off x="1283515" y="4231948"/>
            <a:ext cx="2456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Insertion</a:t>
            </a:r>
            <a:r>
              <a:rPr lang="zh-CN" altLang="en-US" sz="3200" dirty="0"/>
              <a:t> </a:t>
            </a:r>
            <a:r>
              <a:rPr lang="en-US" altLang="zh-CN" sz="3200" dirty="0"/>
              <a:t>Sort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0038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4A89A3-4919-1C43-9896-067C14F6F9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8"/>
          <a:stretch/>
        </p:blipFill>
        <p:spPr>
          <a:xfrm>
            <a:off x="1005992" y="2445641"/>
            <a:ext cx="7102073" cy="15896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26E748-703B-A74C-B26E-D7D499FC7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993" y="2445641"/>
            <a:ext cx="7132015" cy="18944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175464-647B-FB44-98E7-B19875DED443}"/>
              </a:ext>
            </a:extLst>
          </p:cNvPr>
          <p:cNvSpPr txBox="1"/>
          <p:nvPr/>
        </p:nvSpPr>
        <p:spPr>
          <a:xfrm>
            <a:off x="696287" y="939567"/>
            <a:ext cx="2014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Sort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cards!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93EEB0-365F-4A4E-9C06-8A678F5AE72E}"/>
              </a:ext>
            </a:extLst>
          </p:cNvPr>
          <p:cNvSpPr/>
          <p:nvPr/>
        </p:nvSpPr>
        <p:spPr>
          <a:xfrm>
            <a:off x="4962525" y="4340082"/>
            <a:ext cx="4038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https://marvinpdroid.medium.com/sort-like-a-boss-80ee71fc88e5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4923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3541059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461575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A0448B-2ECF-0947-9AF2-50C10CC52EF5}"/>
              </a:ext>
            </a:extLst>
          </p:cNvPr>
          <p:cNvSpPr txBox="1"/>
          <p:nvPr/>
        </p:nvSpPr>
        <p:spPr>
          <a:xfrm>
            <a:off x="1110009" y="5752222"/>
            <a:ext cx="31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comparison?</a:t>
            </a:r>
          </a:p>
        </p:txBody>
      </p:sp>
    </p:spTree>
    <p:extLst>
      <p:ext uri="{BB962C8B-B14F-4D97-AF65-F5344CB8AC3E}">
        <p14:creationId xmlns:p14="http://schemas.microsoft.com/office/powerpoint/2010/main" val="227402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11111E-6 L -0.02708 0.04005 C -0.03264 0.04907 -0.04115 0.05393 -0.05 0.05393 C -0.0599 0.05393 -0.06806 0.04907 -0.07361 0.04005 L -0.10052 1.11111E-6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5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0.02673 -0.04005 C 0.03229 -0.04908 0.0408 -0.05394 0.04948 -0.05394 C 0.05955 -0.05394 0.06753 -0.04908 0.07309 -0.04005 L 0.1 1.11111E-6 " pathEditMode="relative" rAng="0" ptsTypes="AAA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3541059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461575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5382091" y="38682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7A25D8-D14C-5641-A191-E04AAEE1C8D3}"/>
              </a:ext>
            </a:extLst>
          </p:cNvPr>
          <p:cNvSpPr/>
          <p:nvPr/>
        </p:nvSpPr>
        <p:spPr>
          <a:xfrm>
            <a:off x="4461575" y="388175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644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11111E-6 L -0.02708 0.04005 C -0.03264 0.04907 -0.04115 0.05393 -0.05 0.05393 C -0.0599 0.05393 -0.06806 0.04907 -0.07361 0.04005 L -0.10052 1.11111E-6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5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0.02673 -0.04005 C 0.03229 -0.04908 0.0408 -0.05394 0.04948 -0.05394 C 0.05955 -0.05394 0.06753 -0.04908 0.07309 -0.04005 L 0.1 1.11111E-6 " pathEditMode="relative" rAng="0" ptsTypes="AAA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33333E-6 L 0.02674 -0.04004 C 0.03229 -0.04907 0.0408 -0.05393 0.04948 -0.05393 C 0.05955 -0.05393 0.06753 -0.04907 0.07309 -0.04004 L 0.1 -3.33333E-6 " pathEditMode="relative" rAng="0" ptsTypes="AAAAA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70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 0.00116 L -0.02761 0.04121 C -0.03334 0.05024 -0.04167 0.0551 -0.05052 0.0551 C -0.06042 0.0551 -0.0684 0.05024 -0.07413 0.04121 L -0.10087 0.00116 " pathEditMode="relative" rAng="0" ptsTypes="AAAAA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17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7" grpId="0" animBg="1"/>
      <p:bldP spid="8" grpId="0" animBg="1"/>
      <p:bldP spid="8" grpId="1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3541059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461575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5382091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49B1F5-ADAC-9E44-A9F2-6CA4A088D9E1}"/>
              </a:ext>
            </a:extLst>
          </p:cNvPr>
          <p:cNvSpPr txBox="1"/>
          <p:nvPr/>
        </p:nvSpPr>
        <p:spPr>
          <a:xfrm>
            <a:off x="1110009" y="5752222"/>
            <a:ext cx="31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comparison?</a:t>
            </a:r>
          </a:p>
        </p:txBody>
      </p:sp>
    </p:spTree>
    <p:extLst>
      <p:ext uri="{BB962C8B-B14F-4D97-AF65-F5344CB8AC3E}">
        <p14:creationId xmlns:p14="http://schemas.microsoft.com/office/powerpoint/2010/main" val="331319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11111E-6 L -0.02708 0.04005 C -0.03264 0.04907 -0.04115 0.05393 -0.05 0.05393 C -0.0599 0.05393 -0.06806 0.04907 -0.07361 0.04005 L -0.10052 1.11111E-6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5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0.02673 -0.04005 C 0.03229 -0.04908 0.0408 -0.05394 0.04948 -0.05394 C 0.05955 -0.05394 0.06753 -0.04908 0.07309 -0.04005 L 0.1 1.11111E-6 " pathEditMode="relative" rAng="0" ptsTypes="AAA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1252987"/>
          </a:xfrm>
        </p:spPr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3E6AE14-FDA0-164F-BE8B-BE99C2123046}"/>
              </a:ext>
            </a:extLst>
          </p:cNvPr>
          <p:cNvGrpSpPr/>
          <p:nvPr/>
        </p:nvGrpSpPr>
        <p:grpSpPr>
          <a:xfrm>
            <a:off x="3079167" y="3245223"/>
            <a:ext cx="3356485" cy="582706"/>
            <a:chOff x="1120589" y="3362928"/>
            <a:chExt cx="3356485" cy="58270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7798B0-5043-2B47-8A19-5F91F1C7968D}"/>
                </a:ext>
              </a:extLst>
            </p:cNvPr>
            <p:cNvSpPr/>
            <p:nvPr/>
          </p:nvSpPr>
          <p:spPr>
            <a:xfrm>
              <a:off x="1120589" y="336292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19A990-3764-4047-8AA8-663DE2420FCB}"/>
                </a:ext>
              </a:extLst>
            </p:cNvPr>
            <p:cNvSpPr/>
            <p:nvPr/>
          </p:nvSpPr>
          <p:spPr>
            <a:xfrm>
              <a:off x="2041105" y="336292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C32E0F-1576-CB41-AC5B-A58AF684F7CB}"/>
                </a:ext>
              </a:extLst>
            </p:cNvPr>
            <p:cNvSpPr/>
            <p:nvPr/>
          </p:nvSpPr>
          <p:spPr>
            <a:xfrm>
              <a:off x="2961621" y="336292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20555D0-4C1E-534E-8DDD-1212057343D8}"/>
                </a:ext>
              </a:extLst>
            </p:cNvPr>
            <p:cNvSpPr/>
            <p:nvPr/>
          </p:nvSpPr>
          <p:spPr>
            <a:xfrm>
              <a:off x="3885404" y="336292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D3A3F01-A136-5C48-ACFB-1F9CBC7CF05F}"/>
              </a:ext>
            </a:extLst>
          </p:cNvPr>
          <p:cNvGrpSpPr/>
          <p:nvPr/>
        </p:nvGrpSpPr>
        <p:grpSpPr>
          <a:xfrm>
            <a:off x="3079167" y="4016188"/>
            <a:ext cx="3356485" cy="582706"/>
            <a:chOff x="1120589" y="4133893"/>
            <a:chExt cx="3356485" cy="58270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EFC0C7A-19E8-104C-A5A4-F31FAFE8CC7E}"/>
                </a:ext>
              </a:extLst>
            </p:cNvPr>
            <p:cNvSpPr/>
            <p:nvPr/>
          </p:nvSpPr>
          <p:spPr>
            <a:xfrm>
              <a:off x="1120589" y="41338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78678D9-CD0D-6440-B98C-D1965701A590}"/>
                </a:ext>
              </a:extLst>
            </p:cNvPr>
            <p:cNvSpPr/>
            <p:nvPr/>
          </p:nvSpPr>
          <p:spPr>
            <a:xfrm>
              <a:off x="2041105" y="41338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0DC7FF7-74C4-1740-A653-4FD175A14FDB}"/>
                </a:ext>
              </a:extLst>
            </p:cNvPr>
            <p:cNvSpPr/>
            <p:nvPr/>
          </p:nvSpPr>
          <p:spPr>
            <a:xfrm>
              <a:off x="2961621" y="41338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2AFD934-118F-0B49-B9E2-3108ED335B76}"/>
                </a:ext>
              </a:extLst>
            </p:cNvPr>
            <p:cNvSpPr/>
            <p:nvPr/>
          </p:nvSpPr>
          <p:spPr>
            <a:xfrm>
              <a:off x="3885404" y="41338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EDC6252-049E-ED40-963B-0CFB6485D9F0}"/>
              </a:ext>
            </a:extLst>
          </p:cNvPr>
          <p:cNvGrpSpPr/>
          <p:nvPr/>
        </p:nvGrpSpPr>
        <p:grpSpPr>
          <a:xfrm>
            <a:off x="3079167" y="4787153"/>
            <a:ext cx="3356485" cy="582706"/>
            <a:chOff x="1120589" y="4904858"/>
            <a:chExt cx="3356485" cy="5827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75FE8B8-1E94-4F43-9826-7DAA70633D8D}"/>
                </a:ext>
              </a:extLst>
            </p:cNvPr>
            <p:cNvSpPr/>
            <p:nvPr/>
          </p:nvSpPr>
          <p:spPr>
            <a:xfrm>
              <a:off x="1120589" y="490485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37C2CE5-7D03-4E4A-BDDC-E3C22E660C14}"/>
                </a:ext>
              </a:extLst>
            </p:cNvPr>
            <p:cNvSpPr/>
            <p:nvPr/>
          </p:nvSpPr>
          <p:spPr>
            <a:xfrm>
              <a:off x="2041105" y="490485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884C467-606A-5641-AD63-B73721A640FC}"/>
                </a:ext>
              </a:extLst>
            </p:cNvPr>
            <p:cNvSpPr/>
            <p:nvPr/>
          </p:nvSpPr>
          <p:spPr>
            <a:xfrm>
              <a:off x="2961621" y="490485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F7D4CA7-B870-314A-AA1D-3B06C6F8DF60}"/>
                </a:ext>
              </a:extLst>
            </p:cNvPr>
            <p:cNvSpPr/>
            <p:nvPr/>
          </p:nvSpPr>
          <p:spPr>
            <a:xfrm>
              <a:off x="3885404" y="490485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8645A6-FC54-1748-A280-F3FF519A6336}"/>
              </a:ext>
            </a:extLst>
          </p:cNvPr>
          <p:cNvGrpSpPr/>
          <p:nvPr/>
        </p:nvGrpSpPr>
        <p:grpSpPr>
          <a:xfrm>
            <a:off x="3079167" y="5558118"/>
            <a:ext cx="3356485" cy="582706"/>
            <a:chOff x="1120589" y="5675823"/>
            <a:chExt cx="3356485" cy="58270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72D2137-B37E-5844-93D6-8A7BB04308A0}"/>
                </a:ext>
              </a:extLst>
            </p:cNvPr>
            <p:cNvSpPr/>
            <p:nvPr/>
          </p:nvSpPr>
          <p:spPr>
            <a:xfrm>
              <a:off x="1120589" y="56758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8F431A3-AABB-2444-AE77-E8F7CA1017ED}"/>
                </a:ext>
              </a:extLst>
            </p:cNvPr>
            <p:cNvSpPr/>
            <p:nvPr/>
          </p:nvSpPr>
          <p:spPr>
            <a:xfrm>
              <a:off x="2041105" y="56758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7BF3039-12BF-3F4C-9025-1EF8A36CA2D6}"/>
                </a:ext>
              </a:extLst>
            </p:cNvPr>
            <p:cNvSpPr/>
            <p:nvPr/>
          </p:nvSpPr>
          <p:spPr>
            <a:xfrm>
              <a:off x="2961621" y="56758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4094E04-0582-B340-8845-5A96D91C2FD4}"/>
                </a:ext>
              </a:extLst>
            </p:cNvPr>
            <p:cNvSpPr/>
            <p:nvPr/>
          </p:nvSpPr>
          <p:spPr>
            <a:xfrm>
              <a:off x="3885404" y="56758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536B383-0EEF-9B44-8C82-D82E35BA5F64}"/>
              </a:ext>
            </a:extLst>
          </p:cNvPr>
          <p:cNvSpPr txBox="1"/>
          <p:nvPr/>
        </p:nvSpPr>
        <p:spPr>
          <a:xfrm>
            <a:off x="671756" y="6396335"/>
            <a:ext cx="31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comparison?</a:t>
            </a:r>
          </a:p>
        </p:txBody>
      </p:sp>
    </p:spTree>
    <p:extLst>
      <p:ext uri="{BB962C8B-B14F-4D97-AF65-F5344CB8AC3E}">
        <p14:creationId xmlns:p14="http://schemas.microsoft.com/office/powerpoint/2010/main" val="182053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1347134"/>
          </a:xfrm>
        </p:spPr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2348753" y="369795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183251" y="370245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3266002" y="370038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4930C-0502-254D-8CD8-7068F875F1D5}"/>
              </a:ext>
            </a:extLst>
          </p:cNvPr>
          <p:cNvSpPr txBox="1"/>
          <p:nvPr/>
        </p:nvSpPr>
        <p:spPr>
          <a:xfrm>
            <a:off x="5030932" y="3804646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5E1C41-0C89-9A42-AF0E-1FD65400AE58}"/>
              </a:ext>
            </a:extLst>
          </p:cNvPr>
          <p:cNvSpPr/>
          <p:nvPr/>
        </p:nvSpPr>
        <p:spPr>
          <a:xfrm>
            <a:off x="5721914" y="369795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</a:rPr>
              <a:t>x</a:t>
            </a:r>
            <a:r>
              <a:rPr lang="en-US" sz="2800" baseline="-25000" dirty="0" err="1">
                <a:solidFill>
                  <a:schemeClr val="tx1"/>
                </a:solidFill>
              </a:rPr>
              <a:t>n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F43131-403A-8A4D-BB3E-15EC258CE48D}"/>
              </a:ext>
            </a:extLst>
          </p:cNvPr>
          <p:cNvSpPr txBox="1"/>
          <p:nvPr/>
        </p:nvSpPr>
        <p:spPr>
          <a:xfrm>
            <a:off x="752739" y="5472971"/>
            <a:ext cx="31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comparison?</a:t>
            </a:r>
          </a:p>
        </p:txBody>
      </p:sp>
    </p:spTree>
    <p:extLst>
      <p:ext uri="{BB962C8B-B14F-4D97-AF65-F5344CB8AC3E}">
        <p14:creationId xmlns:p14="http://schemas.microsoft.com/office/powerpoint/2010/main" val="41698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1347134"/>
          </a:xfrm>
        </p:spPr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2362646" y="23665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197144" y="23710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3279895" y="236896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4930C-0502-254D-8CD8-7068F875F1D5}"/>
              </a:ext>
            </a:extLst>
          </p:cNvPr>
          <p:cNvSpPr txBox="1"/>
          <p:nvPr/>
        </p:nvSpPr>
        <p:spPr>
          <a:xfrm>
            <a:off x="5044825" y="2473224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5E1C41-0C89-9A42-AF0E-1FD65400AE58}"/>
                  </a:ext>
                </a:extLst>
              </p:cNvPr>
              <p:cNvSpPr/>
              <p:nvPr/>
            </p:nvSpPr>
            <p:spPr>
              <a:xfrm>
                <a:off x="5735807" y="2366537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sz="28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5E1C41-0C89-9A42-AF0E-1FD65400A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807" y="2366537"/>
                <a:ext cx="591670" cy="5827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4487DF8-5240-2B45-942E-6FD656853957}"/>
              </a:ext>
            </a:extLst>
          </p:cNvPr>
          <p:cNvSpPr txBox="1"/>
          <p:nvPr/>
        </p:nvSpPr>
        <p:spPr>
          <a:xfrm>
            <a:off x="2602442" y="3832378"/>
            <a:ext cx="114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round: 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FECC4A6-E978-9042-8BDE-FFE4DC7DB169}"/>
              </a:ext>
            </a:extLst>
          </p:cNvPr>
          <p:cNvCxnSpPr>
            <a:stCxn id="4" idx="2"/>
            <a:endCxn id="7" idx="2"/>
          </p:cNvCxnSpPr>
          <p:nvPr/>
        </p:nvCxnSpPr>
        <p:spPr>
          <a:xfrm rot="16200000" flipH="1">
            <a:off x="3115891" y="2491832"/>
            <a:ext cx="2428" cy="917249"/>
          </a:xfrm>
          <a:prstGeom prst="curvedConnector3">
            <a:avLst>
              <a:gd name="adj1" fmla="val 132073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3FD0D777-48AC-7047-A5D1-3754C5958A82}"/>
              </a:ext>
            </a:extLst>
          </p:cNvPr>
          <p:cNvCxnSpPr/>
          <p:nvPr/>
        </p:nvCxnSpPr>
        <p:spPr>
          <a:xfrm rot="16200000" flipH="1">
            <a:off x="4048013" y="2499583"/>
            <a:ext cx="2428" cy="917249"/>
          </a:xfrm>
          <a:prstGeom prst="curvedConnector3">
            <a:avLst>
              <a:gd name="adj1" fmla="val 132073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E2E094-FCE8-D344-B75E-4D5DFF11A408}"/>
                  </a:ext>
                </a:extLst>
              </p:cNvPr>
              <p:cNvSpPr txBox="1"/>
              <p:nvPr/>
            </p:nvSpPr>
            <p:spPr>
              <a:xfrm>
                <a:off x="4039484" y="3685741"/>
                <a:ext cx="12364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E2E094-FCE8-D344-B75E-4D5DFF11A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484" y="3685741"/>
                <a:ext cx="1236429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5B066C07-0CD8-664F-AE2F-7A17C9D35D27}"/>
              </a:ext>
            </a:extLst>
          </p:cNvPr>
          <p:cNvSpPr txBox="1"/>
          <p:nvPr/>
        </p:nvSpPr>
        <p:spPr>
          <a:xfrm>
            <a:off x="2602442" y="4474993"/>
            <a:ext cx="119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round: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849E03-3E9A-7242-AB21-75353B9D0883}"/>
                  </a:ext>
                </a:extLst>
              </p:cNvPr>
              <p:cNvSpPr txBox="1"/>
              <p:nvPr/>
            </p:nvSpPr>
            <p:spPr>
              <a:xfrm>
                <a:off x="4039484" y="4328356"/>
                <a:ext cx="123642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849E03-3E9A-7242-AB21-75353B9D0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484" y="4328356"/>
                <a:ext cx="123642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5F180032-5CA1-404A-A316-F6693A0A967B}"/>
              </a:ext>
            </a:extLst>
          </p:cNvPr>
          <p:cNvSpPr txBox="1"/>
          <p:nvPr/>
        </p:nvSpPr>
        <p:spPr>
          <a:xfrm>
            <a:off x="2602442" y="5117608"/>
            <a:ext cx="1164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round: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F1E37C-667A-5742-A90A-7BAEC7BEC4B1}"/>
                  </a:ext>
                </a:extLst>
              </p:cNvPr>
              <p:cNvSpPr txBox="1"/>
              <p:nvPr/>
            </p:nvSpPr>
            <p:spPr>
              <a:xfrm>
                <a:off x="4039484" y="4970971"/>
                <a:ext cx="12364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F1E37C-667A-5742-A90A-7BAEC7BEC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484" y="4970971"/>
                <a:ext cx="123642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4E3D3A6-9834-E041-B21D-3CE2DCC6E295}"/>
              </a:ext>
            </a:extLst>
          </p:cNvPr>
          <p:cNvSpPr txBox="1"/>
          <p:nvPr/>
        </p:nvSpPr>
        <p:spPr>
          <a:xfrm>
            <a:off x="2602442" y="6071535"/>
            <a:ext cx="119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30000" dirty="0"/>
              <a:t>th</a:t>
            </a:r>
            <a:r>
              <a:rPr lang="en-US" dirty="0"/>
              <a:t> round: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9430F0-B578-2348-8E92-5ED8AFD7B91A}"/>
                  </a:ext>
                </a:extLst>
              </p:cNvPr>
              <p:cNvSpPr txBox="1"/>
              <p:nvPr/>
            </p:nvSpPr>
            <p:spPr>
              <a:xfrm>
                <a:off x="4405064" y="5963813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9430F0-B578-2348-8E92-5ED8AFD7B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5064" y="5963813"/>
                <a:ext cx="50526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75B07D39-66EA-F342-9019-8E290E506723}"/>
              </a:ext>
            </a:extLst>
          </p:cNvPr>
          <p:cNvSpPr txBox="1"/>
          <p:nvPr/>
        </p:nvSpPr>
        <p:spPr>
          <a:xfrm rot="5400000">
            <a:off x="3100976" y="5594571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23B200-9FFC-2944-9AB0-03D8614F0DE2}"/>
              </a:ext>
            </a:extLst>
          </p:cNvPr>
          <p:cNvSpPr txBox="1"/>
          <p:nvPr/>
        </p:nvSpPr>
        <p:spPr>
          <a:xfrm rot="5400000">
            <a:off x="4434274" y="560332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03715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/>
      <p:bldP spid="21" grpId="0"/>
      <p:bldP spid="22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1347134"/>
          </a:xfrm>
        </p:spPr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2362646" y="23665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197144" y="23710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3279895" y="236896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4930C-0502-254D-8CD8-7068F875F1D5}"/>
              </a:ext>
            </a:extLst>
          </p:cNvPr>
          <p:cNvSpPr txBox="1"/>
          <p:nvPr/>
        </p:nvSpPr>
        <p:spPr>
          <a:xfrm>
            <a:off x="5044825" y="2473224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5E1C41-0C89-9A42-AF0E-1FD65400AE58}"/>
                  </a:ext>
                </a:extLst>
              </p:cNvPr>
              <p:cNvSpPr/>
              <p:nvPr/>
            </p:nvSpPr>
            <p:spPr>
              <a:xfrm>
                <a:off x="5735807" y="2366537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sz="28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5E1C41-0C89-9A42-AF0E-1FD65400A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807" y="2366537"/>
                <a:ext cx="591670" cy="5827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FECC4A6-E978-9042-8BDE-FFE4DC7DB169}"/>
              </a:ext>
            </a:extLst>
          </p:cNvPr>
          <p:cNvCxnSpPr>
            <a:stCxn id="4" idx="2"/>
            <a:endCxn id="7" idx="2"/>
          </p:cNvCxnSpPr>
          <p:nvPr/>
        </p:nvCxnSpPr>
        <p:spPr>
          <a:xfrm rot="16200000" flipH="1">
            <a:off x="3115891" y="2491832"/>
            <a:ext cx="2428" cy="917249"/>
          </a:xfrm>
          <a:prstGeom prst="curvedConnector3">
            <a:avLst>
              <a:gd name="adj1" fmla="val 132073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3FD0D777-48AC-7047-A5D1-3754C5958A82}"/>
              </a:ext>
            </a:extLst>
          </p:cNvPr>
          <p:cNvCxnSpPr/>
          <p:nvPr/>
        </p:nvCxnSpPr>
        <p:spPr>
          <a:xfrm rot="16200000" flipH="1">
            <a:off x="4048013" y="2499583"/>
            <a:ext cx="2428" cy="917249"/>
          </a:xfrm>
          <a:prstGeom prst="curvedConnector3">
            <a:avLst>
              <a:gd name="adj1" fmla="val 132073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E2E094-FCE8-D344-B75E-4D5DFF11A408}"/>
                  </a:ext>
                </a:extLst>
              </p:cNvPr>
              <p:cNvSpPr txBox="1"/>
              <p:nvPr/>
            </p:nvSpPr>
            <p:spPr>
              <a:xfrm>
                <a:off x="588072" y="4304127"/>
                <a:ext cx="74020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+…+2+1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E2E094-FCE8-D344-B75E-4D5DFF11A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72" y="4304127"/>
                <a:ext cx="740202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67EB03-4A47-FF4B-AB22-ABEF763F5C1D}"/>
                  </a:ext>
                </a:extLst>
              </p:cNvPr>
              <p:cNvSpPr txBox="1"/>
              <p:nvPr/>
            </p:nvSpPr>
            <p:spPr>
              <a:xfrm>
                <a:off x="588072" y="4304127"/>
                <a:ext cx="74020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67EB03-4A47-FF4B-AB22-ABEF763F5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72" y="4304127"/>
                <a:ext cx="7402026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FF2B16-162C-8146-80AB-23C45AE42E41}"/>
                  </a:ext>
                </a:extLst>
              </p:cNvPr>
              <p:cNvSpPr txBox="1"/>
              <p:nvPr/>
            </p:nvSpPr>
            <p:spPr>
              <a:xfrm>
                <a:off x="413528" y="4365682"/>
                <a:ext cx="86877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FF2B16-162C-8146-80AB-23C45AE42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28" y="4365682"/>
                <a:ext cx="8687763" cy="523220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3197DA-14E2-E94C-8310-4181A1D05E79}"/>
                  </a:ext>
                </a:extLst>
              </p:cNvPr>
              <p:cNvSpPr txBox="1"/>
              <p:nvPr/>
            </p:nvSpPr>
            <p:spPr>
              <a:xfrm>
                <a:off x="534284" y="4950457"/>
                <a:ext cx="66957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−(1+2+3+…+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3197DA-14E2-E94C-8310-4181A1D05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4" y="4950457"/>
                <a:ext cx="6695744" cy="52322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DB8723-0289-4A4B-B89D-390B24AF07B6}"/>
                  </a:ext>
                </a:extLst>
              </p:cNvPr>
              <p:cNvSpPr txBox="1"/>
              <p:nvPr/>
            </p:nvSpPr>
            <p:spPr>
              <a:xfrm>
                <a:off x="534284" y="5647504"/>
                <a:ext cx="310168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DB8723-0289-4A4B-B89D-390B24AF0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4" y="5647504"/>
                <a:ext cx="3101683" cy="954107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99EF976-744B-D84D-B6CF-98D70FB55A3D}"/>
                  </a:ext>
                </a:extLst>
              </p:cNvPr>
              <p:cNvSpPr txBox="1"/>
              <p:nvPr/>
            </p:nvSpPr>
            <p:spPr>
              <a:xfrm>
                <a:off x="3575730" y="5632115"/>
                <a:ext cx="1654171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99EF976-744B-D84D-B6CF-98D70FB55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730" y="5632115"/>
                <a:ext cx="1654171" cy="954107"/>
              </a:xfrm>
              <a:prstGeom prst="rect">
                <a:avLst/>
              </a:prstGeom>
              <a:blipFill>
                <a:blip r:embed="rId8"/>
                <a:stretch>
                  <a:fillRect b="-5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1BD21D-01EA-1942-A292-77865AE6CA5E}"/>
                  </a:ext>
                </a:extLst>
              </p:cNvPr>
              <p:cNvSpPr txBox="1"/>
              <p:nvPr/>
            </p:nvSpPr>
            <p:spPr>
              <a:xfrm>
                <a:off x="5255190" y="5951416"/>
                <a:ext cx="11955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1BD21D-01EA-1942-A292-77865AE6C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190" y="5951416"/>
                <a:ext cx="1195519" cy="523220"/>
              </a:xfrm>
              <a:prstGeom prst="rect">
                <a:avLst/>
              </a:prstGeom>
              <a:blipFill>
                <a:blip r:embed="rId9"/>
                <a:stretch>
                  <a:fillRect r="-210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369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3" grpId="0"/>
      <p:bldP spid="23" grpId="1"/>
      <p:bldP spid="24" grpId="0"/>
      <p:bldP spid="25" grpId="0"/>
      <p:bldP spid="26" grpId="0"/>
      <p:bldP spid="33" grpId="0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3880859" y="320960"/>
            <a:ext cx="4804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postorder: Left, Right, Root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917815" y="1909079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FC9FAC-A9FC-2A45-8FF3-EA7D6D543EE3}"/>
              </a:ext>
            </a:extLst>
          </p:cNvPr>
          <p:cNvSpPr txBox="1"/>
          <p:nvPr/>
        </p:nvSpPr>
        <p:spPr>
          <a:xfrm>
            <a:off x="1277483" y="3429000"/>
            <a:ext cx="1953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Subproblem?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19EF75-EC9F-2F48-BD2A-FDC78EE4CF42}"/>
              </a:ext>
            </a:extLst>
          </p:cNvPr>
          <p:cNvSpPr txBox="1"/>
          <p:nvPr/>
        </p:nvSpPr>
        <p:spPr>
          <a:xfrm>
            <a:off x="1073359" y="5133586"/>
            <a:ext cx="2807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Stopping condition?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BE1106-4306-314B-8862-628F220D4729}"/>
              </a:ext>
            </a:extLst>
          </p:cNvPr>
          <p:cNvSpPr txBox="1"/>
          <p:nvPr/>
        </p:nvSpPr>
        <p:spPr>
          <a:xfrm>
            <a:off x="4301246" y="2967334"/>
            <a:ext cx="37027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solidFill>
                  <a:srgbClr val="0070C0"/>
                </a:solidFill>
              </a:rPr>
              <a:t>Post</a:t>
            </a:r>
            <a:r>
              <a:rPr lang="en-US" sz="2800" dirty="0" err="1">
                <a:solidFill>
                  <a:srgbClr val="0070C0"/>
                </a:solidFill>
              </a:rPr>
              <a:t>order</a:t>
            </a:r>
            <a:r>
              <a:rPr lang="en-US" sz="2800" dirty="0">
                <a:solidFill>
                  <a:srgbClr val="0070C0"/>
                </a:solidFill>
              </a:rPr>
              <a:t>(left subtree)</a:t>
            </a:r>
          </a:p>
          <a:p>
            <a:r>
              <a:rPr lang="en-US" altLang="zh-CN" sz="2800" dirty="0" err="1">
                <a:solidFill>
                  <a:srgbClr val="0070C0"/>
                </a:solidFill>
              </a:rPr>
              <a:t>Post</a:t>
            </a:r>
            <a:r>
              <a:rPr lang="en-US" sz="2800" dirty="0" err="1">
                <a:solidFill>
                  <a:srgbClr val="0070C0"/>
                </a:solidFill>
              </a:rPr>
              <a:t>order</a:t>
            </a:r>
            <a:r>
              <a:rPr lang="en-US" sz="2800" dirty="0">
                <a:solidFill>
                  <a:srgbClr val="0070C0"/>
                </a:solidFill>
              </a:rPr>
              <a:t>(right subtree)</a:t>
            </a:r>
          </a:p>
          <a:p>
            <a:r>
              <a:rPr lang="en-US" sz="2800" dirty="0">
                <a:solidFill>
                  <a:srgbClr val="0070C0"/>
                </a:solidFill>
              </a:rPr>
              <a:t>Middle node value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4373C-34E1-8B4E-9605-E2B90763D53E}"/>
              </a:ext>
            </a:extLst>
          </p:cNvPr>
          <p:cNvSpPr/>
          <p:nvPr/>
        </p:nvSpPr>
        <p:spPr>
          <a:xfrm>
            <a:off x="4572000" y="5102808"/>
            <a:ext cx="2037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Node == null</a:t>
            </a:r>
          </a:p>
        </p:txBody>
      </p:sp>
    </p:spTree>
    <p:extLst>
      <p:ext uri="{BB962C8B-B14F-4D97-AF65-F5344CB8AC3E}">
        <p14:creationId xmlns:p14="http://schemas.microsoft.com/office/powerpoint/2010/main" val="25619662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B394CB-5062-4C4E-A695-816DFCBAC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988" y="1309694"/>
            <a:ext cx="7548282" cy="5443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7FC40B0-3971-3742-9C3D-19B77425E157}"/>
                  </a:ext>
                </a:extLst>
              </p:cNvPr>
              <p:cNvSpPr/>
              <p:nvPr/>
            </p:nvSpPr>
            <p:spPr>
              <a:xfrm>
                <a:off x="725251" y="237768"/>
                <a:ext cx="3018070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7FC40B0-3971-3742-9C3D-19B77425E1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51" y="237768"/>
                <a:ext cx="3018070" cy="898964"/>
              </a:xfrm>
              <a:prstGeom prst="rect">
                <a:avLst/>
              </a:prstGeom>
              <a:blipFill>
                <a:blip r:embed="rId3"/>
                <a:stretch>
                  <a:fillRect l="-418" r="-418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6AAF09A-F1AE-0D4D-A47D-CCE0CB4D8153}"/>
                  </a:ext>
                </a:extLst>
              </p:cNvPr>
              <p:cNvSpPr/>
              <p:nvPr/>
            </p:nvSpPr>
            <p:spPr>
              <a:xfrm>
                <a:off x="3537842" y="237768"/>
                <a:ext cx="1274195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6AAF09A-F1AE-0D4D-A47D-CCE0CB4D81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42" y="237768"/>
                <a:ext cx="1274195" cy="898964"/>
              </a:xfrm>
              <a:prstGeom prst="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8310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6CA963-E163-ED41-AF2A-82F8153CF124}"/>
                  </a:ext>
                </a:extLst>
              </p:cNvPr>
              <p:cNvSpPr txBox="1"/>
              <p:nvPr/>
            </p:nvSpPr>
            <p:spPr>
              <a:xfrm>
                <a:off x="1002025" y="2343415"/>
                <a:ext cx="71399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2">
                        <a:lumMod val="65000"/>
                      </a:schemeClr>
                    </a:solidFill>
                  </a:rPr>
                  <a:t>If and only if there exists a positive number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>
                    <a:solidFill>
                      <a:schemeClr val="bg2">
                        <a:lumMod val="65000"/>
                      </a:schemeClr>
                    </a:solidFill>
                  </a:rPr>
                  <a:t> exists such that: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6CA963-E163-ED41-AF2A-82F8153CF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025" y="2343415"/>
                <a:ext cx="7139950" cy="400110"/>
              </a:xfrm>
              <a:prstGeom prst="rect">
                <a:avLst/>
              </a:prstGeom>
              <a:blipFill>
                <a:blip r:embed="rId2"/>
                <a:stretch>
                  <a:fillRect l="-888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F95CC78-93D9-F847-9BD5-E94F1682AB1F}"/>
                  </a:ext>
                </a:extLst>
              </p:cNvPr>
              <p:cNvSpPr/>
              <p:nvPr/>
            </p:nvSpPr>
            <p:spPr>
              <a:xfrm>
                <a:off x="2052534" y="2933326"/>
                <a:ext cx="47236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bg2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2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2">
                        <a:lumMod val="65000"/>
                      </a:schemeClr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bg2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2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2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800" dirty="0">
                  <a:solidFill>
                    <a:schemeClr val="bg2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F95CC78-93D9-F847-9BD5-E94F1682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534" y="2933326"/>
                <a:ext cx="4723601" cy="523220"/>
              </a:xfrm>
              <a:prstGeom prst="rect">
                <a:avLst/>
              </a:prstGeom>
              <a:blipFill>
                <a:blip r:embed="rId3"/>
                <a:stretch>
                  <a:fillRect l="-1609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A7CF1F7-15C9-4D44-B6CD-13D87C7E6796}"/>
                  </a:ext>
                </a:extLst>
              </p:cNvPr>
              <p:cNvSpPr/>
              <p:nvPr/>
            </p:nvSpPr>
            <p:spPr>
              <a:xfrm>
                <a:off x="1442428" y="3859509"/>
                <a:ext cx="3029355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bg2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A7CF1F7-15C9-4D44-B6CD-13D87C7E67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428" y="3859509"/>
                <a:ext cx="3029355" cy="898964"/>
              </a:xfrm>
              <a:prstGeom prst="rect">
                <a:avLst/>
              </a:prstGeom>
              <a:blipFill>
                <a:blip r:embed="rId4"/>
                <a:stretch>
                  <a:fillRect l="-837" r="-418"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8EAF777-76EB-904E-B6A5-903427582535}"/>
                  </a:ext>
                </a:extLst>
              </p:cNvPr>
              <p:cNvSpPr/>
              <p:nvPr/>
            </p:nvSpPr>
            <p:spPr>
              <a:xfrm>
                <a:off x="4255019" y="3859509"/>
                <a:ext cx="1274195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bg2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8EAF777-76EB-904E-B6A5-9034275825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019" y="3859509"/>
                <a:ext cx="1274195" cy="898964"/>
              </a:xfrm>
              <a:prstGeom prst="rect">
                <a:avLst/>
              </a:prstGeom>
              <a:blipFill>
                <a:blip r:embed="rId5"/>
                <a:stretch>
                  <a:fillRect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20E0856-49FA-1945-A051-A39C025FA77B}"/>
                  </a:ext>
                </a:extLst>
              </p:cNvPr>
              <p:cNvSpPr/>
              <p:nvPr/>
            </p:nvSpPr>
            <p:spPr>
              <a:xfrm>
                <a:off x="6597932" y="3664994"/>
                <a:ext cx="1247393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800" i="1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2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20E0856-49FA-1945-A051-A39C025FA7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932" y="3664994"/>
                <a:ext cx="1247393" cy="898964"/>
              </a:xfrm>
              <a:prstGeom prst="rect">
                <a:avLst/>
              </a:prstGeom>
              <a:blipFill>
                <a:blip r:embed="rId6"/>
                <a:stretch>
                  <a:fillRect b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38374F7-DA60-644E-ADFD-A4E8681D5815}"/>
                  </a:ext>
                </a:extLst>
              </p:cNvPr>
              <p:cNvSpPr/>
              <p:nvPr/>
            </p:nvSpPr>
            <p:spPr>
              <a:xfrm>
                <a:off x="6490447" y="4758473"/>
                <a:ext cx="18505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bg2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38374F7-DA60-644E-ADFD-A4E8681D5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447" y="4758473"/>
                <a:ext cx="1850507" cy="523220"/>
              </a:xfrm>
              <a:prstGeom prst="rect">
                <a:avLst/>
              </a:prstGeom>
              <a:blipFill>
                <a:blip r:embed="rId7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5CDF92-2AD6-4F4F-9D3C-8DD180603CD1}"/>
                  </a:ext>
                </a:extLst>
              </p:cNvPr>
              <p:cNvSpPr/>
              <p:nvPr/>
            </p:nvSpPr>
            <p:spPr>
              <a:xfrm>
                <a:off x="817750" y="1627036"/>
                <a:ext cx="273805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bg2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5CDF92-2AD6-4F4F-9D3C-8DD180603C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50" y="1627036"/>
                <a:ext cx="2738057" cy="523220"/>
              </a:xfrm>
              <a:prstGeom prst="rect">
                <a:avLst/>
              </a:prstGeom>
              <a:blipFill>
                <a:blip r:embed="rId8"/>
                <a:stretch>
                  <a:fillRect l="-461" r="-461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6F58344-7060-4C46-8E1F-0C8DBF02F276}"/>
                  </a:ext>
                </a:extLst>
              </p:cNvPr>
              <p:cNvSpPr/>
              <p:nvPr/>
            </p:nvSpPr>
            <p:spPr>
              <a:xfrm>
                <a:off x="2090362" y="5526682"/>
                <a:ext cx="3321357" cy="707886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6F58344-7060-4C46-8E1F-0C8DBF02F2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362" y="5526682"/>
                <a:ext cx="3321357" cy="707886"/>
              </a:xfrm>
              <a:prstGeom prst="rect">
                <a:avLst/>
              </a:prstGeom>
              <a:blipFill>
                <a:blip r:embed="rId9"/>
                <a:stretch>
                  <a:fillRect l="-2290" r="-2290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35634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8FC1ED-B53C-404D-ADB6-ADC2FB99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Complexity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3ABAC8B-F6BD-174D-9771-BF23AF75CC78}"/>
                  </a:ext>
                </a:extLst>
              </p:cNvPr>
              <p:cNvSpPr/>
              <p:nvPr/>
            </p:nvSpPr>
            <p:spPr>
              <a:xfrm>
                <a:off x="4572000" y="724076"/>
                <a:ext cx="148457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3ABAC8B-F6BD-174D-9771-BF23AF75CC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724076"/>
                <a:ext cx="1484574" cy="646331"/>
              </a:xfrm>
              <a:prstGeom prst="rect">
                <a:avLst/>
              </a:prstGeom>
              <a:blipFill>
                <a:blip r:embed="rId2"/>
                <a:stretch>
                  <a:fillRect l="-855" r="-3419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D436FDD-1585-9448-A27E-60C464F4E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55" y="1550894"/>
            <a:ext cx="7728492" cy="52349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937201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0913C3-C025-1447-B443-6286B6170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Complexity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Sorting</a:t>
            </a:r>
            <a:r>
              <a:rPr lang="zh-CN" altLang="en-US" dirty="0"/>
              <a:t> </a:t>
            </a:r>
            <a:r>
              <a:rPr lang="en-US" altLang="zh-CN" dirty="0"/>
              <a:t>Algorithms</a:t>
            </a:r>
            <a:endParaRPr lang="en-US" dirty="0"/>
          </a:p>
        </p:txBody>
      </p:sp>
      <p:pic>
        <p:nvPicPr>
          <p:cNvPr id="2052" name="Picture 4" descr="Soap Logo Stock Illustrations – 15,423 Soap Logo Stock Illustrations,  Vectors &amp; Clipart - Dreamstime">
            <a:extLst>
              <a:ext uri="{FF2B5EF4-FFF2-40B4-BE49-F238E27FC236}">
                <a16:creationId xmlns:a16="http://schemas.microsoft.com/office/drawing/2014/main" id="{D4B243CC-8A14-CC4C-9AF8-910882BBE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072" y="1971412"/>
            <a:ext cx="3192011" cy="319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5C20CE-38D8-3041-B891-01E7CD90C855}"/>
              </a:ext>
            </a:extLst>
          </p:cNvPr>
          <p:cNvSpPr txBox="1"/>
          <p:nvPr/>
        </p:nvSpPr>
        <p:spPr>
          <a:xfrm>
            <a:off x="1283515" y="2919369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accent3">
                    <a:lumMod val="85000"/>
                  </a:schemeClr>
                </a:solidFill>
              </a:rPr>
              <a:t>Bubble</a:t>
            </a:r>
            <a:r>
              <a:rPr lang="zh-CN" altLang="en-US" sz="3200" dirty="0">
                <a:solidFill>
                  <a:schemeClr val="accent3">
                    <a:lumMod val="8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3">
                    <a:lumMod val="85000"/>
                  </a:schemeClr>
                </a:solidFill>
              </a:rPr>
              <a:t>Sort</a:t>
            </a:r>
            <a:endParaRPr lang="en-US" sz="3200" dirty="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13F9A1-3EAD-0148-B010-539DEC8F80C8}"/>
              </a:ext>
            </a:extLst>
          </p:cNvPr>
          <p:cNvSpPr txBox="1"/>
          <p:nvPr/>
        </p:nvSpPr>
        <p:spPr>
          <a:xfrm>
            <a:off x="1283515" y="4231948"/>
            <a:ext cx="2510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Insertion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Sort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172367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4A89A3-4919-1C43-9896-067C14F6F9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8"/>
          <a:stretch/>
        </p:blipFill>
        <p:spPr>
          <a:xfrm>
            <a:off x="1005992" y="2445641"/>
            <a:ext cx="7102073" cy="15896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175464-647B-FB44-98E7-B19875DED443}"/>
              </a:ext>
            </a:extLst>
          </p:cNvPr>
          <p:cNvSpPr txBox="1"/>
          <p:nvPr/>
        </p:nvSpPr>
        <p:spPr>
          <a:xfrm>
            <a:off x="696287" y="939567"/>
            <a:ext cx="2014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Sort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cards!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4D4DAD-D2AF-354A-81F1-3E77AC84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992" y="2320924"/>
            <a:ext cx="7130993" cy="23844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6DE52C1-1548-4D42-84C5-7823640CE587}"/>
              </a:ext>
            </a:extLst>
          </p:cNvPr>
          <p:cNvSpPr/>
          <p:nvPr/>
        </p:nvSpPr>
        <p:spPr>
          <a:xfrm>
            <a:off x="4962525" y="4340082"/>
            <a:ext cx="4038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https://marvinpdroid.medium.com/sort-like-a-boss-80ee71fc88e5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5745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B9018A-4E22-634C-8959-88F70FF466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773393"/>
          </a:xfrm>
        </p:spPr>
        <p:txBody>
          <a:bodyPr/>
          <a:lstStyle/>
          <a:p>
            <a:r>
              <a:rPr lang="en-US" dirty="0"/>
              <a:t>Insert number one by one to their proper location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9D1824-2377-B346-BC6D-59F4098E4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471A83-DED7-194F-9DF3-9D0CF58CA2D1}"/>
              </a:ext>
            </a:extLst>
          </p:cNvPr>
          <p:cNvSpPr/>
          <p:nvPr/>
        </p:nvSpPr>
        <p:spPr>
          <a:xfrm>
            <a:off x="1721223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00350-87E4-9541-A32C-080CF8F1D875}"/>
              </a:ext>
            </a:extLst>
          </p:cNvPr>
          <p:cNvSpPr/>
          <p:nvPr/>
        </p:nvSpPr>
        <p:spPr>
          <a:xfrm>
            <a:off x="3616035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BBBAE0-72FD-3F47-9986-7DE4709DAAA1}"/>
              </a:ext>
            </a:extLst>
          </p:cNvPr>
          <p:cNvSpPr/>
          <p:nvPr/>
        </p:nvSpPr>
        <p:spPr>
          <a:xfrm>
            <a:off x="2668629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F42288-E610-084F-965A-6A3B9CCDE219}"/>
              </a:ext>
            </a:extLst>
          </p:cNvPr>
          <p:cNvSpPr/>
          <p:nvPr/>
        </p:nvSpPr>
        <p:spPr>
          <a:xfrm>
            <a:off x="4563441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286061-62AF-CA4D-8627-480DFC70575B}"/>
              </a:ext>
            </a:extLst>
          </p:cNvPr>
          <p:cNvSpPr/>
          <p:nvPr/>
        </p:nvSpPr>
        <p:spPr>
          <a:xfrm>
            <a:off x="5510847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1F2F98-F465-C949-B067-B9EF7659D3BB}"/>
              </a:ext>
            </a:extLst>
          </p:cNvPr>
          <p:cNvSpPr/>
          <p:nvPr/>
        </p:nvSpPr>
        <p:spPr>
          <a:xfrm>
            <a:off x="6458253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C8A10A-B745-9242-B56D-3486029E4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35526">
            <a:off x="659305" y="4628208"/>
            <a:ext cx="2281119" cy="19607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4544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FF763E-9975-8746-A8FF-3C3FD4F8C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 complexity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B6AD3-3EF5-2242-9A3F-3BBAE8F225D4}"/>
              </a:ext>
            </a:extLst>
          </p:cNvPr>
          <p:cNvSpPr txBox="1"/>
          <p:nvPr/>
        </p:nvSpPr>
        <p:spPr>
          <a:xfrm>
            <a:off x="1281585" y="16136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3B2CBB3-2374-DF41-9E5D-448860783432}"/>
              </a:ext>
            </a:extLst>
          </p:cNvPr>
          <p:cNvGrpSpPr/>
          <p:nvPr/>
        </p:nvGrpSpPr>
        <p:grpSpPr>
          <a:xfrm>
            <a:off x="923363" y="3913146"/>
            <a:ext cx="5328700" cy="582706"/>
            <a:chOff x="923363" y="3913146"/>
            <a:chExt cx="5328700" cy="58270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609E5DE-E94A-6944-96A7-329E0C554C2D}"/>
                </a:ext>
              </a:extLst>
            </p:cNvPr>
            <p:cNvSpPr/>
            <p:nvPr/>
          </p:nvSpPr>
          <p:spPr>
            <a:xfrm>
              <a:off x="923363" y="391314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D5E8E0-78DB-4A47-A9B3-2400380A5CD5}"/>
                </a:ext>
              </a:extLst>
            </p:cNvPr>
            <p:cNvSpPr/>
            <p:nvPr/>
          </p:nvSpPr>
          <p:spPr>
            <a:xfrm>
              <a:off x="2818175" y="391314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D874C79-67A9-C349-935B-A4DBEEB61AD4}"/>
                </a:ext>
              </a:extLst>
            </p:cNvPr>
            <p:cNvSpPr/>
            <p:nvPr/>
          </p:nvSpPr>
          <p:spPr>
            <a:xfrm>
              <a:off x="1870769" y="391314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5CAF69B-C364-6A43-9FF4-D58AC3868EE9}"/>
                </a:ext>
              </a:extLst>
            </p:cNvPr>
            <p:cNvSpPr/>
            <p:nvPr/>
          </p:nvSpPr>
          <p:spPr>
            <a:xfrm>
              <a:off x="3765581" y="391314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8371641-B6F4-C645-9793-A1B0627EA74E}"/>
                </a:ext>
              </a:extLst>
            </p:cNvPr>
            <p:cNvSpPr/>
            <p:nvPr/>
          </p:nvSpPr>
          <p:spPr>
            <a:xfrm>
              <a:off x="4712987" y="391314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29DE76-ACE0-3C4F-BBD8-9A428D93BF20}"/>
                </a:ext>
              </a:extLst>
            </p:cNvPr>
            <p:cNvSpPr/>
            <p:nvPr/>
          </p:nvSpPr>
          <p:spPr>
            <a:xfrm>
              <a:off x="5660393" y="391314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1D84E0F-1DC4-974F-86D1-31A89193B10A}"/>
              </a:ext>
            </a:extLst>
          </p:cNvPr>
          <p:cNvGrpSpPr/>
          <p:nvPr/>
        </p:nvGrpSpPr>
        <p:grpSpPr>
          <a:xfrm>
            <a:off x="923363" y="2550476"/>
            <a:ext cx="5328700" cy="582706"/>
            <a:chOff x="923363" y="2550476"/>
            <a:chExt cx="5328700" cy="5827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4E6D947-B071-0045-ACFE-21CB0A571E7F}"/>
                </a:ext>
              </a:extLst>
            </p:cNvPr>
            <p:cNvSpPr/>
            <p:nvPr/>
          </p:nvSpPr>
          <p:spPr>
            <a:xfrm>
              <a:off x="923363" y="25504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8041EF4-CDDD-AB48-ACD4-7523910E6B8A}"/>
                </a:ext>
              </a:extLst>
            </p:cNvPr>
            <p:cNvSpPr/>
            <p:nvPr/>
          </p:nvSpPr>
          <p:spPr>
            <a:xfrm>
              <a:off x="2818175" y="25504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A26425C-DBA4-6F47-ACE2-7D3AF2686B80}"/>
                </a:ext>
              </a:extLst>
            </p:cNvPr>
            <p:cNvSpPr/>
            <p:nvPr/>
          </p:nvSpPr>
          <p:spPr>
            <a:xfrm>
              <a:off x="1870769" y="25504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2DCECF-E033-BA46-AB41-2E310FEF82F9}"/>
                </a:ext>
              </a:extLst>
            </p:cNvPr>
            <p:cNvSpPr/>
            <p:nvPr/>
          </p:nvSpPr>
          <p:spPr>
            <a:xfrm>
              <a:off x="3765581" y="25504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0C89F90-4FCB-3945-9F44-10408BDC3ADA}"/>
                </a:ext>
              </a:extLst>
            </p:cNvPr>
            <p:cNvSpPr/>
            <p:nvPr/>
          </p:nvSpPr>
          <p:spPr>
            <a:xfrm>
              <a:off x="4712987" y="25504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BCA5958-91AF-934D-BF3F-37C39C347D01}"/>
                </a:ext>
              </a:extLst>
            </p:cNvPr>
            <p:cNvSpPr/>
            <p:nvPr/>
          </p:nvSpPr>
          <p:spPr>
            <a:xfrm>
              <a:off x="5660393" y="25504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0C89BD08-B959-0B40-9C9F-5411151012BD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456983" y="1840855"/>
            <a:ext cx="4482" cy="1414759"/>
          </a:xfrm>
          <a:prstGeom prst="curvedConnector3">
            <a:avLst>
              <a:gd name="adj1" fmla="val -7700602"/>
            </a:avLst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784FDBD2-9250-A64D-9476-C1B4BDC5FDCC}"/>
              </a:ext>
            </a:extLst>
          </p:cNvPr>
          <p:cNvCxnSpPr>
            <a:cxnSpLocks/>
          </p:cNvCxnSpPr>
          <p:nvPr/>
        </p:nvCxnSpPr>
        <p:spPr>
          <a:xfrm rot="16200000" flipV="1">
            <a:off x="1929751" y="2735238"/>
            <a:ext cx="12700" cy="2368515"/>
          </a:xfrm>
          <a:prstGeom prst="curvedConnector3">
            <a:avLst>
              <a:gd name="adj1" fmla="val 3352921"/>
            </a:avLst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A1CF3C-54CD-4941-B5F1-7939E25471DA}"/>
                  </a:ext>
                </a:extLst>
              </p:cNvPr>
              <p:cNvSpPr txBox="1"/>
              <p:nvPr/>
            </p:nvSpPr>
            <p:spPr>
              <a:xfrm>
                <a:off x="7602420" y="2545993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A1CF3C-54CD-4941-B5F1-7939E2547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420" y="2545993"/>
                <a:ext cx="50526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5E4E61-66FE-6B4F-8446-6FA4CF163AAE}"/>
                  </a:ext>
                </a:extLst>
              </p:cNvPr>
              <p:cNvSpPr txBox="1"/>
              <p:nvPr/>
            </p:nvSpPr>
            <p:spPr>
              <a:xfrm>
                <a:off x="7602419" y="3906595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5E4E61-66FE-6B4F-8446-6FA4CF163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419" y="3906595"/>
                <a:ext cx="50526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5EF2FE3A-CDD6-9441-BBA3-E5DCD69DA9C8}"/>
              </a:ext>
            </a:extLst>
          </p:cNvPr>
          <p:cNvGrpSpPr/>
          <p:nvPr/>
        </p:nvGrpSpPr>
        <p:grpSpPr>
          <a:xfrm>
            <a:off x="923363" y="5267197"/>
            <a:ext cx="5328700" cy="582706"/>
            <a:chOff x="923363" y="5267197"/>
            <a:chExt cx="5328700" cy="58270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1787AF5-DBFE-4D40-BF81-B9DAF0BC5E7A}"/>
                </a:ext>
              </a:extLst>
            </p:cNvPr>
            <p:cNvSpPr/>
            <p:nvPr/>
          </p:nvSpPr>
          <p:spPr>
            <a:xfrm>
              <a:off x="923363" y="526719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913C6FE-89C4-3D4A-9662-AB19E73BDDC3}"/>
                </a:ext>
              </a:extLst>
            </p:cNvPr>
            <p:cNvSpPr/>
            <p:nvPr/>
          </p:nvSpPr>
          <p:spPr>
            <a:xfrm>
              <a:off x="2818175" y="526719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32439F1-E52C-AF4E-BDAB-C8E7317BBF4D}"/>
                </a:ext>
              </a:extLst>
            </p:cNvPr>
            <p:cNvSpPr/>
            <p:nvPr/>
          </p:nvSpPr>
          <p:spPr>
            <a:xfrm>
              <a:off x="1870769" y="526719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8391421-0B2B-D541-AF03-44C658D35774}"/>
                </a:ext>
              </a:extLst>
            </p:cNvPr>
            <p:cNvSpPr/>
            <p:nvPr/>
          </p:nvSpPr>
          <p:spPr>
            <a:xfrm>
              <a:off x="3765581" y="526719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5D330D9-3450-734E-AB0E-5C29B73B17F8}"/>
                </a:ext>
              </a:extLst>
            </p:cNvPr>
            <p:cNvSpPr/>
            <p:nvPr/>
          </p:nvSpPr>
          <p:spPr>
            <a:xfrm>
              <a:off x="4712987" y="526719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814D2E1-6936-A24B-924C-F6303EEDFEA7}"/>
                </a:ext>
              </a:extLst>
            </p:cNvPr>
            <p:cNvSpPr/>
            <p:nvPr/>
          </p:nvSpPr>
          <p:spPr>
            <a:xfrm>
              <a:off x="5660393" y="526719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770D104-0E8D-6047-904B-93740B028D54}"/>
                  </a:ext>
                </a:extLst>
              </p:cNvPr>
              <p:cNvSpPr txBox="1"/>
              <p:nvPr/>
            </p:nvSpPr>
            <p:spPr>
              <a:xfrm>
                <a:off x="7602419" y="5260646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770D104-0E8D-6047-904B-93740B028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419" y="5260646"/>
                <a:ext cx="505267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3BBF6842-83CA-A847-AB9A-EBCAED9705F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380427" y="3629995"/>
            <a:ext cx="5193" cy="3309571"/>
          </a:xfrm>
          <a:prstGeom prst="curvedConnector3">
            <a:avLst>
              <a:gd name="adj1" fmla="val 8990468"/>
            </a:avLst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C24DC5A-AFE7-0D47-9332-D44663C445FA}"/>
              </a:ext>
            </a:extLst>
          </p:cNvPr>
          <p:cNvSpPr txBox="1"/>
          <p:nvPr/>
        </p:nvSpPr>
        <p:spPr>
          <a:xfrm rot="5400000">
            <a:off x="2156906" y="6148409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8ED63A-16E9-1544-B540-67251F200297}"/>
              </a:ext>
            </a:extLst>
          </p:cNvPr>
          <p:cNvSpPr txBox="1"/>
          <p:nvPr/>
        </p:nvSpPr>
        <p:spPr>
          <a:xfrm rot="5400000">
            <a:off x="4497300" y="6148409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42236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32" grpId="0"/>
      <p:bldP spid="38" grpId="0"/>
      <p:bldP spid="39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FF763E-9975-8746-A8FF-3C3FD4F8C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 complexity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B6AD3-3EF5-2242-9A3F-3BBAE8F225D4}"/>
              </a:ext>
            </a:extLst>
          </p:cNvPr>
          <p:cNvSpPr txBox="1"/>
          <p:nvPr/>
        </p:nvSpPr>
        <p:spPr>
          <a:xfrm>
            <a:off x="1281585" y="16136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09E5DE-E94A-6944-96A7-329E0C554C2D}"/>
              </a:ext>
            </a:extLst>
          </p:cNvPr>
          <p:cNvSpPr/>
          <p:nvPr/>
        </p:nvSpPr>
        <p:spPr>
          <a:xfrm>
            <a:off x="923363" y="372357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D5E8E0-78DB-4A47-A9B3-2400380A5CD5}"/>
              </a:ext>
            </a:extLst>
          </p:cNvPr>
          <p:cNvSpPr/>
          <p:nvPr/>
        </p:nvSpPr>
        <p:spPr>
          <a:xfrm>
            <a:off x="2818175" y="372357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874C79-67A9-C349-935B-A4DBEEB61AD4}"/>
              </a:ext>
            </a:extLst>
          </p:cNvPr>
          <p:cNvSpPr/>
          <p:nvPr/>
        </p:nvSpPr>
        <p:spPr>
          <a:xfrm>
            <a:off x="1870769" y="372357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CAF69B-C364-6A43-9FF4-D58AC3868EE9}"/>
              </a:ext>
            </a:extLst>
          </p:cNvPr>
          <p:cNvSpPr/>
          <p:nvPr/>
        </p:nvSpPr>
        <p:spPr>
          <a:xfrm>
            <a:off x="3765581" y="372357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371641-B6F4-C645-9793-A1B0627EA74E}"/>
              </a:ext>
            </a:extLst>
          </p:cNvPr>
          <p:cNvSpPr/>
          <p:nvPr/>
        </p:nvSpPr>
        <p:spPr>
          <a:xfrm>
            <a:off x="4712987" y="372357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29DE76-ACE0-3C4F-BBD8-9A428D93BF20}"/>
              </a:ext>
            </a:extLst>
          </p:cNvPr>
          <p:cNvSpPr/>
          <p:nvPr/>
        </p:nvSpPr>
        <p:spPr>
          <a:xfrm>
            <a:off x="5660393" y="372357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E6D947-B071-0045-ACFE-21CB0A571E7F}"/>
              </a:ext>
            </a:extLst>
          </p:cNvPr>
          <p:cNvSpPr/>
          <p:nvPr/>
        </p:nvSpPr>
        <p:spPr>
          <a:xfrm>
            <a:off x="923363" y="25504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041EF4-CDDD-AB48-ACD4-7523910E6B8A}"/>
              </a:ext>
            </a:extLst>
          </p:cNvPr>
          <p:cNvSpPr/>
          <p:nvPr/>
        </p:nvSpPr>
        <p:spPr>
          <a:xfrm>
            <a:off x="2818175" y="25504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26425C-DBA4-6F47-ACE2-7D3AF2686B80}"/>
              </a:ext>
            </a:extLst>
          </p:cNvPr>
          <p:cNvSpPr/>
          <p:nvPr/>
        </p:nvSpPr>
        <p:spPr>
          <a:xfrm>
            <a:off x="1870769" y="25504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2DCECF-E033-BA46-AB41-2E310FEF82F9}"/>
              </a:ext>
            </a:extLst>
          </p:cNvPr>
          <p:cNvSpPr/>
          <p:nvPr/>
        </p:nvSpPr>
        <p:spPr>
          <a:xfrm>
            <a:off x="3765581" y="25504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C89F90-4FCB-3945-9F44-10408BDC3ADA}"/>
              </a:ext>
            </a:extLst>
          </p:cNvPr>
          <p:cNvSpPr/>
          <p:nvPr/>
        </p:nvSpPr>
        <p:spPr>
          <a:xfrm>
            <a:off x="4712987" y="25504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CA5958-91AF-934D-BF3F-37C39C347D01}"/>
              </a:ext>
            </a:extLst>
          </p:cNvPr>
          <p:cNvSpPr/>
          <p:nvPr/>
        </p:nvSpPr>
        <p:spPr>
          <a:xfrm>
            <a:off x="5660393" y="25504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0C89BD08-B959-0B40-9C9F-5411151012BD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456983" y="1840855"/>
            <a:ext cx="4482" cy="1414759"/>
          </a:xfrm>
          <a:prstGeom prst="curvedConnector3">
            <a:avLst>
              <a:gd name="adj1" fmla="val -7700602"/>
            </a:avLst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784FDBD2-9250-A64D-9476-C1B4BDC5FDCC}"/>
              </a:ext>
            </a:extLst>
          </p:cNvPr>
          <p:cNvCxnSpPr>
            <a:cxnSpLocks/>
          </p:cNvCxnSpPr>
          <p:nvPr/>
        </p:nvCxnSpPr>
        <p:spPr>
          <a:xfrm rot="16200000" flipV="1">
            <a:off x="1929751" y="2545665"/>
            <a:ext cx="12700" cy="2368515"/>
          </a:xfrm>
          <a:prstGeom prst="curvedConnector3">
            <a:avLst>
              <a:gd name="adj1" fmla="val 3352921"/>
            </a:avLst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A1CF3C-54CD-4941-B5F1-7939E25471DA}"/>
                  </a:ext>
                </a:extLst>
              </p:cNvPr>
              <p:cNvSpPr txBox="1"/>
              <p:nvPr/>
            </p:nvSpPr>
            <p:spPr>
              <a:xfrm>
                <a:off x="7602420" y="2545993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A1CF3C-54CD-4941-B5F1-7939E2547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420" y="2545993"/>
                <a:ext cx="50526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5E4E61-66FE-6B4F-8446-6FA4CF163AAE}"/>
                  </a:ext>
                </a:extLst>
              </p:cNvPr>
              <p:cNvSpPr txBox="1"/>
              <p:nvPr/>
            </p:nvSpPr>
            <p:spPr>
              <a:xfrm>
                <a:off x="7602419" y="3906595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5E4E61-66FE-6B4F-8446-6FA4CF163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419" y="3906595"/>
                <a:ext cx="50526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81787AF5-DBFE-4D40-BF81-B9DAF0BC5E7A}"/>
              </a:ext>
            </a:extLst>
          </p:cNvPr>
          <p:cNvSpPr/>
          <p:nvPr/>
        </p:nvSpPr>
        <p:spPr>
          <a:xfrm>
            <a:off x="923363" y="490936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13C6FE-89C4-3D4A-9662-AB19E73BDDC3}"/>
              </a:ext>
            </a:extLst>
          </p:cNvPr>
          <p:cNvSpPr/>
          <p:nvPr/>
        </p:nvSpPr>
        <p:spPr>
          <a:xfrm>
            <a:off x="2818175" y="490936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2439F1-E52C-AF4E-BDAB-C8E7317BBF4D}"/>
              </a:ext>
            </a:extLst>
          </p:cNvPr>
          <p:cNvSpPr/>
          <p:nvPr/>
        </p:nvSpPr>
        <p:spPr>
          <a:xfrm>
            <a:off x="1870769" y="490936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391421-0B2B-D541-AF03-44C658D35774}"/>
              </a:ext>
            </a:extLst>
          </p:cNvPr>
          <p:cNvSpPr/>
          <p:nvPr/>
        </p:nvSpPr>
        <p:spPr>
          <a:xfrm>
            <a:off x="3765581" y="490936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5D330D9-3450-734E-AB0E-5C29B73B17F8}"/>
              </a:ext>
            </a:extLst>
          </p:cNvPr>
          <p:cNvSpPr/>
          <p:nvPr/>
        </p:nvSpPr>
        <p:spPr>
          <a:xfrm>
            <a:off x="4712987" y="490936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14D2E1-6936-A24B-924C-F6303EEDFEA7}"/>
              </a:ext>
            </a:extLst>
          </p:cNvPr>
          <p:cNvSpPr/>
          <p:nvPr/>
        </p:nvSpPr>
        <p:spPr>
          <a:xfrm>
            <a:off x="5660393" y="490936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770D104-0E8D-6047-904B-93740B028D54}"/>
                  </a:ext>
                </a:extLst>
              </p:cNvPr>
              <p:cNvSpPr txBox="1"/>
              <p:nvPr/>
            </p:nvSpPr>
            <p:spPr>
              <a:xfrm>
                <a:off x="7602419" y="5260646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770D104-0E8D-6047-904B-93740B028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419" y="5260646"/>
                <a:ext cx="505267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3BBF6842-83CA-A847-AB9A-EBCAED9705F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380427" y="3272167"/>
            <a:ext cx="5193" cy="3309571"/>
          </a:xfrm>
          <a:prstGeom prst="curvedConnector3">
            <a:avLst>
              <a:gd name="adj1" fmla="val 8990468"/>
            </a:avLst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C365DC0-330F-C042-ADFA-FFDBC7F8C238}"/>
                  </a:ext>
                </a:extLst>
              </p:cNvPr>
              <p:cNvSpPr/>
              <p:nvPr/>
            </p:nvSpPr>
            <p:spPr>
              <a:xfrm>
                <a:off x="1074789" y="5739922"/>
                <a:ext cx="5926039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1+2+3+…+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C365DC0-330F-C042-ADFA-FFDBC7F8C2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789" y="5739922"/>
                <a:ext cx="5926039" cy="954107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658300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49C0207-6EC6-8E4C-9105-C1C38D2D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D5D66F-2FEF-2542-A86F-56C8702B6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02" y="1876969"/>
            <a:ext cx="3680385" cy="37364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982F98-F2FE-8D44-862A-A912C9C3A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325" y="2492187"/>
            <a:ext cx="4140125" cy="275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4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D11E6B-4D5E-C547-AFAE-59951EE0E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441687-9266-4A45-9451-DCF282ACE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36199"/>
            <a:ext cx="6400799" cy="32964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D8A9E8-A408-3245-9454-5071368E0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136199"/>
            <a:ext cx="6400799" cy="32964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7B0D60-DEE5-2046-8CC5-52CB6CEF1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2136199"/>
            <a:ext cx="6400799" cy="32964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372DBA-8E50-DC47-A3CA-4D87D1F5F9A9}"/>
              </a:ext>
            </a:extLst>
          </p:cNvPr>
          <p:cNvSpPr/>
          <p:nvPr/>
        </p:nvSpPr>
        <p:spPr>
          <a:xfrm>
            <a:off x="367554" y="5902824"/>
            <a:ext cx="6481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http://computationaltales.blogspot.com/2011/04/why-tailors-use-insertion-sort.html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4621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13227</TotalTime>
  <Words>3356</Words>
  <Application>Microsoft Macintosh PowerPoint</Application>
  <PresentationFormat>On-screen Show (4:3)</PresentationFormat>
  <Paragraphs>1325</Paragraphs>
  <Slides>137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137</vt:i4>
      </vt:variant>
    </vt:vector>
  </HeadingPairs>
  <TitlesOfParts>
    <vt:vector size="152" baseType="lpstr">
      <vt:lpstr>-apple-system</vt:lpstr>
      <vt:lpstr>Encode Sans Normal Black</vt:lpstr>
      <vt:lpstr>Uni Sans Regular</vt:lpstr>
      <vt:lpstr>Aharoni</vt:lpstr>
      <vt:lpstr>Apple Chancery</vt:lpstr>
      <vt:lpstr>Arial</vt:lpstr>
      <vt:lpstr>Calibri</vt:lpstr>
      <vt:lpstr>Cambria Math</vt:lpstr>
      <vt:lpstr>Ink Free</vt:lpstr>
      <vt:lpstr>Lucida Grande</vt:lpstr>
      <vt:lpstr>Open Sans</vt:lpstr>
      <vt:lpstr>Open Sans Light</vt:lpstr>
      <vt:lpstr>Wingdings</vt:lpstr>
      <vt:lpstr>Custom Design</vt:lpstr>
      <vt:lpstr>1_Custom Design</vt:lpstr>
      <vt:lpstr>PowerPoint Presentation</vt:lpstr>
      <vt:lpstr>CSS342 Data Structures, Algorithms, and Discrete Mathematics (I)</vt:lpstr>
      <vt:lpstr>10th Week Schedule</vt:lpstr>
      <vt:lpstr>Schedule</vt:lpstr>
      <vt:lpstr>PowerPoint Presentation</vt:lpstr>
      <vt:lpstr>A search problem</vt:lpstr>
      <vt:lpstr>Binary Tree Traversal</vt:lpstr>
      <vt:lpstr>Code it up!</vt:lpstr>
      <vt:lpstr>Code it up!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Lowest Common Ancester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Tree Data Structures &amp; Application</vt:lpstr>
      <vt:lpstr>Search Tree: Binary Search Tree</vt:lpstr>
      <vt:lpstr>Search Tree: B, B+</vt:lpstr>
      <vt:lpstr>Application of Tree: Search in a dataset</vt:lpstr>
      <vt:lpstr>Search Tree: Trie</vt:lpstr>
      <vt:lpstr>Tree Application: Autocomplete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Search Tree: Priority Queue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Validation Tree: Merkle Tree</vt:lpstr>
      <vt:lpstr>PowerPoint Presentation</vt:lpstr>
      <vt:lpstr>IPFS</vt:lpstr>
      <vt:lpstr>Validation Tree: Merkle Tree</vt:lpstr>
      <vt:lpstr>Comparison</vt:lpstr>
      <vt:lpstr>Comparison</vt:lpstr>
      <vt:lpstr>Complexity</vt:lpstr>
      <vt:lpstr>Complexity</vt:lpstr>
      <vt:lpstr>PowerPoint Presentation</vt:lpstr>
      <vt:lpstr>Performance Puzzle</vt:lpstr>
      <vt:lpstr>Complexity</vt:lpstr>
      <vt:lpstr>Performance Puzzle</vt:lpstr>
      <vt:lpstr>Performance Puzzle</vt:lpstr>
      <vt:lpstr>Performance Puzzle</vt:lpstr>
      <vt:lpstr>Performance Puzzle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Hashtable as a cache</vt:lpstr>
      <vt:lpstr>PowerPoint Presentation</vt:lpstr>
      <vt:lpstr>PowerPoint Presentation</vt:lpstr>
      <vt:lpstr>Binary Search Tree</vt:lpstr>
      <vt:lpstr>“Big O” notation</vt:lpstr>
      <vt:lpstr>PowerPoint Presentation</vt:lpstr>
      <vt:lpstr>PowerPoint Presentation</vt:lpstr>
      <vt:lpstr>PowerPoint Presentation</vt:lpstr>
      <vt:lpstr>PowerPoint Presentation</vt:lpstr>
      <vt:lpstr>Complexity in Sorting Algorithms</vt:lpstr>
      <vt:lpstr>PowerPoint Presentation</vt:lpstr>
      <vt:lpstr>Sorting Algorithm</vt:lpstr>
      <vt:lpstr>Sorting Algorithm</vt:lpstr>
      <vt:lpstr>Sorting Algorithm</vt:lpstr>
      <vt:lpstr>Sorting Algorithm</vt:lpstr>
      <vt:lpstr>Sorting Algorithm</vt:lpstr>
      <vt:lpstr>Sorting Algorithm</vt:lpstr>
      <vt:lpstr>Sorting Algorithm</vt:lpstr>
      <vt:lpstr>PowerPoint Presentation</vt:lpstr>
      <vt:lpstr>Big O</vt:lpstr>
      <vt:lpstr>Bubble Sort Complexity</vt:lpstr>
      <vt:lpstr>Complexity in Sorting Algorithms</vt:lpstr>
      <vt:lpstr>PowerPoint Presentation</vt:lpstr>
      <vt:lpstr>Insertion Sort</vt:lpstr>
      <vt:lpstr>Insertion Sort complexity</vt:lpstr>
      <vt:lpstr>Insertion Sort complexity</vt:lpstr>
      <vt:lpstr>Insertion Sort</vt:lpstr>
      <vt:lpstr>Insertion Sort</vt:lpstr>
      <vt:lpstr>Insertion Sort</vt:lpstr>
      <vt:lpstr>PowerPoint Presentation</vt:lpstr>
      <vt:lpstr>PowerPoint Presentation</vt:lpstr>
      <vt:lpstr>A Testing Question</vt:lpstr>
      <vt:lpstr>A Testing Question</vt:lpstr>
      <vt:lpstr>A Testing Question</vt:lpstr>
      <vt:lpstr>A Testing Question</vt:lpstr>
      <vt:lpstr>A Testing Question</vt:lpstr>
      <vt:lpstr>A Testing Question</vt:lpstr>
      <vt:lpstr>A Testing Question</vt:lpstr>
      <vt:lpstr>A Testing Question</vt:lpstr>
      <vt:lpstr>A Testing Question</vt:lpstr>
      <vt:lpstr>A Testing Question</vt:lpstr>
      <vt:lpstr>A Testing Question</vt:lpstr>
      <vt:lpstr>Propositional logic</vt:lpstr>
      <vt:lpstr>Propositional logic</vt:lpstr>
      <vt:lpstr>Propositional logic</vt:lpstr>
      <vt:lpstr>Propositional logic</vt:lpstr>
      <vt:lpstr>Propositional logic</vt:lpstr>
      <vt:lpstr>Propositional logic</vt:lpstr>
      <vt:lpstr>Propositional logic</vt:lpstr>
      <vt:lpstr>Propositional logic</vt:lpstr>
      <vt:lpstr>Propositional logic</vt:lpstr>
      <vt:lpstr>Propositional logic</vt:lpstr>
      <vt:lpstr>Propositional logic</vt:lpstr>
      <vt:lpstr>Truth Table</vt:lpstr>
      <vt:lpstr>Truth Table</vt:lpstr>
      <vt:lpstr>Truth Table</vt:lpstr>
      <vt:lpstr>Truth Table</vt:lpstr>
      <vt:lpstr>Truth Table</vt:lpstr>
      <vt:lpstr>Propositional logic</vt:lpstr>
      <vt:lpstr>Math Induction</vt:lpstr>
      <vt:lpstr>PowerPoint Presentation</vt:lpstr>
      <vt:lpstr>Math Induction</vt:lpstr>
      <vt:lpstr>Math Induction</vt:lpstr>
      <vt:lpstr>Math Induction</vt:lpstr>
      <vt:lpstr>Math Induction</vt:lpstr>
      <vt:lpstr>Prove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1434</cp:revision>
  <cp:lastPrinted>2016-02-10T20:19:12Z</cp:lastPrinted>
  <dcterms:created xsi:type="dcterms:W3CDTF">2014-10-14T00:51:43Z</dcterms:created>
  <dcterms:modified xsi:type="dcterms:W3CDTF">2022-06-03T23:56:14Z</dcterms:modified>
</cp:coreProperties>
</file>